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wdp" ContentType="image/vnd.ms-photo"/>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8" r:id="rId2"/>
    <p:sldId id="257" r:id="rId3"/>
    <p:sldId id="256" r:id="rId4"/>
    <p:sldId id="272" r:id="rId5"/>
    <p:sldId id="273" r:id="rId6"/>
    <p:sldId id="269" r:id="rId7"/>
    <p:sldId id="267" r:id="rId8"/>
    <p:sldId id="265" r:id="rId9"/>
    <p:sldId id="260" r:id="rId10"/>
    <p:sldId id="268" r:id="rId11"/>
    <p:sldId id="264" r:id="rId12"/>
    <p:sldId id="263" r:id="rId13"/>
    <p:sldId id="270" r:id="rId14"/>
    <p:sldId id="271" r:id="rId15"/>
    <p:sldId id="275" r:id="rId16"/>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senza titolo" id="{D17AE26B-E487-DB4A-8829-D384FF068529}">
          <p14:sldIdLst>
            <p14:sldId id="258"/>
            <p14:sldId id="257"/>
            <p14:sldId id="256"/>
            <p14:sldId id="272"/>
            <p14:sldId id="273"/>
            <p14:sldId id="269"/>
            <p14:sldId id="267"/>
            <p14:sldId id="265"/>
            <p14:sldId id="260"/>
            <p14:sldId id="268"/>
            <p14:sldId id="264"/>
            <p14:sldId id="263"/>
            <p14:sldId id="270"/>
            <p14:sldId id="271"/>
            <p14:sldId id="27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78A1"/>
    <a:srgbClr val="BB822D"/>
    <a:srgbClr val="2E2D2F"/>
    <a:srgbClr val="C78400"/>
    <a:srgbClr val="1D1D1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597" autoAdjust="0"/>
  </p:normalViewPr>
  <p:slideViewPr>
    <p:cSldViewPr snapToGrid="0" snapToObjects="1">
      <p:cViewPr varScale="1">
        <p:scale>
          <a:sx n="193" d="100"/>
          <a:sy n="193" d="100"/>
        </p:scale>
        <p:origin x="-288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Foglio_di_Microsoft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barChart>
        <c:barDir val="col"/>
        <c:grouping val="clustered"/>
        <c:varyColors val="0"/>
        <c:ser>
          <c:idx val="0"/>
          <c:order val="0"/>
          <c:tx>
            <c:strRef>
              <c:f>Sheet1!$B$1</c:f>
              <c:strCache>
                <c:ptCount val="1"/>
                <c:pt idx="0">
                  <c:v>Series 1</c:v>
                </c:pt>
              </c:strCache>
            </c:strRef>
          </c:tx>
          <c:spPr>
            <a:ln>
              <a:noFill/>
            </a:ln>
          </c:spPr>
          <c:invertIfNegative val="0"/>
          <c:cat>
            <c:strRef>
              <c:f>Sheet1!$A$2:$A$6</c:f>
              <c:strCache>
                <c:ptCount val="5"/>
                <c:pt idx="0">
                  <c:v>January</c:v>
                </c:pt>
                <c:pt idx="1">
                  <c:v>February</c:v>
                </c:pt>
                <c:pt idx="2">
                  <c:v>March</c:v>
                </c:pt>
                <c:pt idx="3">
                  <c:v>April</c:v>
                </c:pt>
                <c:pt idx="4">
                  <c:v>May</c:v>
                </c:pt>
              </c:strCache>
            </c:strRef>
          </c:cat>
          <c:val>
            <c:numRef>
              <c:f>Sheet1!$B$2:$B$6</c:f>
              <c:numCache>
                <c:formatCode>General</c:formatCode>
                <c:ptCount val="5"/>
                <c:pt idx="0">
                  <c:v>32.0</c:v>
                </c:pt>
                <c:pt idx="1">
                  <c:v>32.0</c:v>
                </c:pt>
                <c:pt idx="2">
                  <c:v>38.0</c:v>
                </c:pt>
                <c:pt idx="3">
                  <c:v>27.0</c:v>
                </c:pt>
                <c:pt idx="4">
                  <c:v>32.0</c:v>
                </c:pt>
              </c:numCache>
            </c:numRef>
          </c:val>
        </c:ser>
        <c:ser>
          <c:idx val="1"/>
          <c:order val="1"/>
          <c:tx>
            <c:strRef>
              <c:f>Sheet1!$C$1</c:f>
              <c:strCache>
                <c:ptCount val="1"/>
                <c:pt idx="0">
                  <c:v>Series 3</c:v>
                </c:pt>
              </c:strCache>
            </c:strRef>
          </c:tx>
          <c:spPr>
            <a:ln>
              <a:noFill/>
            </a:ln>
          </c:spPr>
          <c:invertIfNegative val="0"/>
          <c:cat>
            <c:strRef>
              <c:f>Sheet1!$A$2:$A$6</c:f>
              <c:strCache>
                <c:ptCount val="5"/>
                <c:pt idx="0">
                  <c:v>January</c:v>
                </c:pt>
                <c:pt idx="1">
                  <c:v>February</c:v>
                </c:pt>
                <c:pt idx="2">
                  <c:v>March</c:v>
                </c:pt>
                <c:pt idx="3">
                  <c:v>April</c:v>
                </c:pt>
                <c:pt idx="4">
                  <c:v>May</c:v>
                </c:pt>
              </c:strCache>
            </c:strRef>
          </c:cat>
          <c:val>
            <c:numRef>
              <c:f>Sheet1!$C$2:$C$6</c:f>
              <c:numCache>
                <c:formatCode>General</c:formatCode>
                <c:ptCount val="5"/>
                <c:pt idx="0">
                  <c:v>35.0</c:v>
                </c:pt>
                <c:pt idx="1">
                  <c:v>25.0</c:v>
                </c:pt>
                <c:pt idx="2">
                  <c:v>20.0</c:v>
                </c:pt>
                <c:pt idx="3">
                  <c:v>24.0</c:v>
                </c:pt>
                <c:pt idx="4">
                  <c:v>26.0</c:v>
                </c:pt>
              </c:numCache>
            </c:numRef>
          </c:val>
        </c:ser>
        <c:ser>
          <c:idx val="2"/>
          <c:order val="2"/>
          <c:tx>
            <c:strRef>
              <c:f>Sheet1!$D$1</c:f>
              <c:strCache>
                <c:ptCount val="1"/>
                <c:pt idx="0">
                  <c:v>Series 2</c:v>
                </c:pt>
              </c:strCache>
            </c:strRef>
          </c:tx>
          <c:invertIfNegative val="0"/>
          <c:cat>
            <c:strRef>
              <c:f>Sheet1!$A$2:$A$6</c:f>
              <c:strCache>
                <c:ptCount val="5"/>
                <c:pt idx="0">
                  <c:v>January</c:v>
                </c:pt>
                <c:pt idx="1">
                  <c:v>February</c:v>
                </c:pt>
                <c:pt idx="2">
                  <c:v>March</c:v>
                </c:pt>
                <c:pt idx="3">
                  <c:v>April</c:v>
                </c:pt>
                <c:pt idx="4">
                  <c:v>May</c:v>
                </c:pt>
              </c:strCache>
            </c:strRef>
          </c:cat>
          <c:val>
            <c:numRef>
              <c:f>Sheet1!$D$2:$D$6</c:f>
              <c:numCache>
                <c:formatCode>General</c:formatCode>
                <c:ptCount val="5"/>
                <c:pt idx="0">
                  <c:v>22.0</c:v>
                </c:pt>
                <c:pt idx="1">
                  <c:v>12.0</c:v>
                </c:pt>
                <c:pt idx="2">
                  <c:v>12.0</c:v>
                </c:pt>
                <c:pt idx="3">
                  <c:v>21.0</c:v>
                </c:pt>
                <c:pt idx="4">
                  <c:v>28.0</c:v>
                </c:pt>
              </c:numCache>
            </c:numRef>
          </c:val>
        </c:ser>
        <c:ser>
          <c:idx val="3"/>
          <c:order val="3"/>
          <c:tx>
            <c:strRef>
              <c:f>Sheet1!$E$1</c:f>
              <c:strCache>
                <c:ptCount val="1"/>
                <c:pt idx="0">
                  <c:v>Series 4</c:v>
                </c:pt>
              </c:strCache>
            </c:strRef>
          </c:tx>
          <c:invertIfNegative val="0"/>
          <c:cat>
            <c:strRef>
              <c:f>Sheet1!$A$2:$A$6</c:f>
              <c:strCache>
                <c:ptCount val="5"/>
                <c:pt idx="0">
                  <c:v>January</c:v>
                </c:pt>
                <c:pt idx="1">
                  <c:v>February</c:v>
                </c:pt>
                <c:pt idx="2">
                  <c:v>March</c:v>
                </c:pt>
                <c:pt idx="3">
                  <c:v>April</c:v>
                </c:pt>
                <c:pt idx="4">
                  <c:v>May</c:v>
                </c:pt>
              </c:strCache>
            </c:strRef>
          </c:cat>
          <c:val>
            <c:numRef>
              <c:f>Sheet1!$E$2:$E$6</c:f>
              <c:numCache>
                <c:formatCode>General</c:formatCode>
                <c:ptCount val="5"/>
                <c:pt idx="0">
                  <c:v>18.0</c:v>
                </c:pt>
                <c:pt idx="1">
                  <c:v>12.0</c:v>
                </c:pt>
                <c:pt idx="2">
                  <c:v>11.0</c:v>
                </c:pt>
                <c:pt idx="3">
                  <c:v>13.0</c:v>
                </c:pt>
                <c:pt idx="4">
                  <c:v>12.0</c:v>
                </c:pt>
              </c:numCache>
            </c:numRef>
          </c:val>
        </c:ser>
        <c:dLbls>
          <c:showLegendKey val="0"/>
          <c:showVal val="0"/>
          <c:showCatName val="0"/>
          <c:showSerName val="0"/>
          <c:showPercent val="0"/>
          <c:showBubbleSize val="0"/>
        </c:dLbls>
        <c:gapWidth val="200"/>
        <c:axId val="-2086098344"/>
        <c:axId val="-2086095112"/>
      </c:barChart>
      <c:catAx>
        <c:axId val="-2086098344"/>
        <c:scaling>
          <c:orientation val="minMax"/>
        </c:scaling>
        <c:delete val="0"/>
        <c:axPos val="b"/>
        <c:numFmt formatCode="m/d/yyyy" sourceLinked="0"/>
        <c:majorTickMark val="out"/>
        <c:minorTickMark val="none"/>
        <c:tickLblPos val="nextTo"/>
        <c:txPr>
          <a:bodyPr rot="0" vert="horz"/>
          <a:lstStyle/>
          <a:p>
            <a:pPr>
              <a:defRPr sz="1100" cap="all">
                <a:latin typeface="Open Sans"/>
                <a:cs typeface="Open Sans"/>
              </a:defRPr>
            </a:pPr>
            <a:endParaRPr lang="it-IT"/>
          </a:p>
        </c:txPr>
        <c:crossAx val="-2086095112"/>
        <c:crosses val="autoZero"/>
        <c:auto val="1"/>
        <c:lblAlgn val="ctr"/>
        <c:lblOffset val="100"/>
        <c:noMultiLvlLbl val="0"/>
      </c:catAx>
      <c:valAx>
        <c:axId val="-2086095112"/>
        <c:scaling>
          <c:orientation val="minMax"/>
          <c:max val="50.0"/>
        </c:scaling>
        <c:delete val="0"/>
        <c:axPos val="l"/>
        <c:majorGridlines>
          <c:spPr>
            <a:ln>
              <a:solidFill>
                <a:schemeClr val="bg1">
                  <a:lumMod val="95000"/>
                </a:schemeClr>
              </a:solidFill>
            </a:ln>
          </c:spPr>
        </c:majorGridlines>
        <c:numFmt formatCode="General" sourceLinked="1"/>
        <c:majorTickMark val="out"/>
        <c:minorTickMark val="none"/>
        <c:tickLblPos val="nextTo"/>
        <c:txPr>
          <a:bodyPr/>
          <a:lstStyle/>
          <a:p>
            <a:pPr>
              <a:defRPr sz="1100">
                <a:latin typeface="Open Sans"/>
                <a:cs typeface="Open Sans"/>
              </a:defRPr>
            </a:pPr>
            <a:endParaRPr lang="it-IT"/>
          </a:p>
        </c:txPr>
        <c:crossAx val="-2086098344"/>
        <c:crosses val="autoZero"/>
        <c:crossBetween val="between"/>
      </c:valAx>
    </c:plotArea>
    <c:plotVisOnly val="1"/>
    <c:dispBlanksAs val="zero"/>
    <c:showDLblsOverMax val="0"/>
  </c:chart>
  <c:txPr>
    <a:bodyPr/>
    <a:lstStyle/>
    <a:p>
      <a:pPr>
        <a:defRPr sz="1800"/>
      </a:pPr>
      <a:endParaRPr lang="it-IT"/>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A4DBAE0-5F6C-5F40-9AEA-9FD723B466EF}" type="datetime1">
              <a:rPr lang="en-US" smtClean="0"/>
              <a:t>06/09/17</a:t>
            </a:fld>
            <a:endParaRPr lang="it-IT" dirty="0"/>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5D2A4BB-1517-F046-8A77-42A200FD875E}" type="slidenum">
              <a:rPr lang="it-IT" smtClean="0"/>
              <a:t>‹n.›</a:t>
            </a:fld>
            <a:endParaRPr lang="it-IT" dirty="0"/>
          </a:p>
        </p:txBody>
      </p:sp>
    </p:spTree>
    <p:extLst>
      <p:ext uri="{BB962C8B-B14F-4D97-AF65-F5344CB8AC3E}">
        <p14:creationId xmlns:p14="http://schemas.microsoft.com/office/powerpoint/2010/main" val="1229354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E1AFE1-1820-DE4B-82CA-0F3D33A3F637}" type="datetime1">
              <a:rPr lang="en-US" smtClean="0"/>
              <a:t>06/09/17</a:t>
            </a:fld>
            <a:endParaRPr lang="it-IT" dirty="0"/>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43EBC7-825A-DF44-BAC1-B5D4E50DB77E}" type="slidenum">
              <a:rPr lang="it-IT" smtClean="0"/>
              <a:t>‹n.›</a:t>
            </a:fld>
            <a:endParaRPr lang="it-IT" dirty="0"/>
          </a:p>
        </p:txBody>
      </p:sp>
    </p:spTree>
    <p:extLst>
      <p:ext uri="{BB962C8B-B14F-4D97-AF65-F5344CB8AC3E}">
        <p14:creationId xmlns:p14="http://schemas.microsoft.com/office/powerpoint/2010/main" val="78931492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43EBC7-825A-DF44-BAC1-B5D4E50DB77E}" type="slidenum">
              <a:rPr lang="it-IT" smtClean="0"/>
              <a:t>2</a:t>
            </a:fld>
            <a:endParaRPr lang="it-IT" dirty="0"/>
          </a:p>
        </p:txBody>
      </p:sp>
    </p:spTree>
    <p:extLst>
      <p:ext uri="{BB962C8B-B14F-4D97-AF65-F5344CB8AC3E}">
        <p14:creationId xmlns:p14="http://schemas.microsoft.com/office/powerpoint/2010/main" val="407821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43EBC7-825A-DF44-BAC1-B5D4E50DB77E}" type="slidenum">
              <a:rPr lang="it-IT" smtClean="0"/>
              <a:t>3</a:t>
            </a:fld>
            <a:endParaRPr lang="it-IT" dirty="0"/>
          </a:p>
        </p:txBody>
      </p:sp>
    </p:spTree>
    <p:extLst>
      <p:ext uri="{BB962C8B-B14F-4D97-AF65-F5344CB8AC3E}">
        <p14:creationId xmlns:p14="http://schemas.microsoft.com/office/powerpoint/2010/main" val="407821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43EBC7-825A-DF44-BAC1-B5D4E50DB77E}" type="slidenum">
              <a:rPr lang="it-IT" smtClean="0"/>
              <a:t>5</a:t>
            </a:fld>
            <a:endParaRPr lang="it-IT" dirty="0"/>
          </a:p>
        </p:txBody>
      </p:sp>
    </p:spTree>
    <p:extLst>
      <p:ext uri="{BB962C8B-B14F-4D97-AF65-F5344CB8AC3E}">
        <p14:creationId xmlns:p14="http://schemas.microsoft.com/office/powerpoint/2010/main" val="407821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43EBC7-825A-DF44-BAC1-B5D4E50DB77E}" type="slidenum">
              <a:rPr lang="it-IT" smtClean="0"/>
              <a:t>6</a:t>
            </a:fld>
            <a:endParaRPr lang="it-IT" dirty="0"/>
          </a:p>
        </p:txBody>
      </p:sp>
    </p:spTree>
    <p:extLst>
      <p:ext uri="{BB962C8B-B14F-4D97-AF65-F5344CB8AC3E}">
        <p14:creationId xmlns:p14="http://schemas.microsoft.com/office/powerpoint/2010/main" val="407821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B143EBC7-825A-DF44-BAC1-B5D4E50DB77E}" type="slidenum">
              <a:rPr lang="it-IT" smtClean="0"/>
              <a:t>8</a:t>
            </a:fld>
            <a:endParaRPr lang="it-IT" dirty="0"/>
          </a:p>
        </p:txBody>
      </p:sp>
    </p:spTree>
    <p:extLst>
      <p:ext uri="{BB962C8B-B14F-4D97-AF65-F5344CB8AC3E}">
        <p14:creationId xmlns:p14="http://schemas.microsoft.com/office/powerpoint/2010/main" val="407821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se Slide">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ECC2B40-81F3-D345-9378-F6AA281B471F}" type="datetime1">
              <a:rPr lang="en-US" smtClean="0"/>
              <a:t>06/09/17</a:t>
            </a:fld>
            <a:endParaRPr lang="it-IT" dirty="0"/>
          </a:p>
        </p:txBody>
      </p:sp>
      <p:sp>
        <p:nvSpPr>
          <p:cNvPr id="5" name="Segnaposto piè di pagina 4"/>
          <p:cNvSpPr>
            <a:spLocks noGrp="1"/>
          </p:cNvSpPr>
          <p:nvPr>
            <p:ph type="ftr" sz="quarter" idx="11"/>
          </p:nvPr>
        </p:nvSpPr>
        <p:spPr/>
        <p:txBody>
          <a:bodyPr/>
          <a:lstStyle/>
          <a:p>
            <a:r>
              <a:rPr lang="it-IT" dirty="0" smtClean="0"/>
              <a:t>www.companyname.com</a:t>
            </a:r>
            <a:endParaRPr lang="it-IT" dirty="0"/>
          </a:p>
        </p:txBody>
      </p:sp>
      <p:sp>
        <p:nvSpPr>
          <p:cNvPr id="6" name="Segnaposto numero diapositiva 5"/>
          <p:cNvSpPr>
            <a:spLocks noGrp="1"/>
          </p:cNvSpPr>
          <p:nvPr>
            <p:ph type="sldNum" sz="quarter" idx="12"/>
          </p:nvPr>
        </p:nvSpPr>
        <p:spPr/>
        <p:txBody>
          <a:bodyPr/>
          <a:lstStyle/>
          <a:p>
            <a:fld id="{B54EB534-DAED-1C4B-8A03-87862C883578}" type="slidenum">
              <a:rPr lang="it-IT" smtClean="0"/>
              <a:t>‹n.›</a:t>
            </a:fld>
            <a:endParaRPr lang="it-IT" dirty="0"/>
          </a:p>
        </p:txBody>
      </p:sp>
    </p:spTree>
    <p:extLst>
      <p:ext uri="{BB962C8B-B14F-4D97-AF65-F5344CB8AC3E}">
        <p14:creationId xmlns:p14="http://schemas.microsoft.com/office/powerpoint/2010/main" val="91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laceholder Image Right">
    <p:spTree>
      <p:nvGrpSpPr>
        <p:cNvPr id="1" name=""/>
        <p:cNvGrpSpPr/>
        <p:nvPr/>
      </p:nvGrpSpPr>
      <p:grpSpPr>
        <a:xfrm>
          <a:off x="0" y="0"/>
          <a:ext cx="0" cy="0"/>
          <a:chOff x="0" y="0"/>
          <a:chExt cx="0" cy="0"/>
        </a:xfrm>
      </p:grpSpPr>
      <p:sp>
        <p:nvSpPr>
          <p:cNvPr id="12" name="Segnaposto immagine 11"/>
          <p:cNvSpPr>
            <a:spLocks noGrp="1"/>
          </p:cNvSpPr>
          <p:nvPr>
            <p:ph type="pic" sz="quarter" idx="10"/>
          </p:nvPr>
        </p:nvSpPr>
        <p:spPr>
          <a:xfrm>
            <a:off x="4572000" y="0"/>
            <a:ext cx="4572000" cy="6858000"/>
          </a:xfrm>
        </p:spPr>
        <p:txBody>
          <a:bodyPr anchor="ctr">
            <a:normAutofit/>
          </a:bodyPr>
          <a:lstStyle>
            <a:lvl1pPr marL="0" indent="0" algn="ctr">
              <a:buNone/>
              <a:defRPr sz="1600">
                <a:solidFill>
                  <a:schemeClr val="bg1">
                    <a:lumMod val="75000"/>
                  </a:schemeClr>
                </a:solidFill>
              </a:defRPr>
            </a:lvl1pPr>
          </a:lstStyle>
          <a:p>
            <a:endParaRPr lang="en-US" smtClean="0"/>
          </a:p>
          <a:p>
            <a:endParaRPr lang="en-US" smtClean="0"/>
          </a:p>
          <a:p>
            <a:endParaRPr lang="en-US" smtClean="0"/>
          </a:p>
          <a:p>
            <a:r>
              <a:rPr lang="en-US" smtClean="0"/>
              <a:t>Drag  Your Picture Here</a:t>
            </a:r>
            <a:endParaRPr lang="en-US" dirty="0"/>
          </a:p>
        </p:txBody>
      </p:sp>
      <p:sp>
        <p:nvSpPr>
          <p:cNvPr id="18" name="Segnaposto numero diapositiva 17"/>
          <p:cNvSpPr>
            <a:spLocks noGrp="1"/>
          </p:cNvSpPr>
          <p:nvPr>
            <p:ph type="sldNum" sz="quarter" idx="14"/>
          </p:nvPr>
        </p:nvSpPr>
        <p:spPr/>
        <p:txBody>
          <a:bodyPr/>
          <a:lstStyle/>
          <a:p>
            <a:fld id="{B54EB534-DAED-1C4B-8A03-87862C883578}" type="slidenum">
              <a:rPr lang="it-IT" smtClean="0"/>
              <a:pPr/>
              <a:t>‹n.›</a:t>
            </a:fld>
            <a:endParaRPr lang="it-IT" dirty="0"/>
          </a:p>
        </p:txBody>
      </p:sp>
    </p:spTree>
    <p:extLst>
      <p:ext uri="{BB962C8B-B14F-4D97-AF65-F5344CB8AC3E}">
        <p14:creationId xmlns:p14="http://schemas.microsoft.com/office/powerpoint/2010/main" val="3939174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laceholder Image Left">
    <p:spTree>
      <p:nvGrpSpPr>
        <p:cNvPr id="1" name=""/>
        <p:cNvGrpSpPr/>
        <p:nvPr/>
      </p:nvGrpSpPr>
      <p:grpSpPr>
        <a:xfrm>
          <a:off x="0" y="0"/>
          <a:ext cx="0" cy="0"/>
          <a:chOff x="0" y="0"/>
          <a:chExt cx="0" cy="0"/>
        </a:xfrm>
      </p:grpSpPr>
      <p:sp>
        <p:nvSpPr>
          <p:cNvPr id="12" name="Segnaposto immagine 11"/>
          <p:cNvSpPr>
            <a:spLocks noGrp="1"/>
          </p:cNvSpPr>
          <p:nvPr>
            <p:ph type="pic" sz="quarter" idx="10"/>
          </p:nvPr>
        </p:nvSpPr>
        <p:spPr>
          <a:xfrm>
            <a:off x="0" y="0"/>
            <a:ext cx="4572000" cy="6858000"/>
          </a:xfrm>
        </p:spPr>
        <p:txBody>
          <a:bodyPr anchor="ctr">
            <a:normAutofit/>
          </a:bodyPr>
          <a:lstStyle>
            <a:lvl1pPr marL="0" indent="0" algn="ctr">
              <a:buNone/>
              <a:defRPr sz="1600">
                <a:solidFill>
                  <a:schemeClr val="bg1">
                    <a:lumMod val="75000"/>
                  </a:schemeClr>
                </a:solidFill>
              </a:defRPr>
            </a:lvl1pPr>
          </a:lstStyle>
          <a:p>
            <a:endParaRPr lang="en-US" smtClean="0"/>
          </a:p>
          <a:p>
            <a:endParaRPr lang="en-US" smtClean="0"/>
          </a:p>
          <a:p>
            <a:endParaRPr lang="en-US" smtClean="0"/>
          </a:p>
          <a:p>
            <a:r>
              <a:rPr lang="en-US" smtClean="0"/>
              <a:t>Drag  Your Picture Here</a:t>
            </a:r>
            <a:endParaRPr lang="en-US" dirty="0"/>
          </a:p>
        </p:txBody>
      </p:sp>
      <p:sp>
        <p:nvSpPr>
          <p:cNvPr id="18" name="Segnaposto numero diapositiva 17"/>
          <p:cNvSpPr>
            <a:spLocks noGrp="1"/>
          </p:cNvSpPr>
          <p:nvPr>
            <p:ph type="sldNum" sz="quarter" idx="14"/>
          </p:nvPr>
        </p:nvSpPr>
        <p:spPr/>
        <p:txBody>
          <a:bodyPr/>
          <a:lstStyle/>
          <a:p>
            <a:fld id="{B54EB534-DAED-1C4B-8A03-87862C883578}" type="slidenum">
              <a:rPr lang="it-IT" smtClean="0"/>
              <a:pPr/>
              <a:t>‹n.›</a:t>
            </a:fld>
            <a:endParaRPr lang="it-IT" dirty="0"/>
          </a:p>
        </p:txBody>
      </p:sp>
    </p:spTree>
    <p:extLst>
      <p:ext uri="{BB962C8B-B14F-4D97-AF65-F5344CB8AC3E}">
        <p14:creationId xmlns:p14="http://schemas.microsoft.com/office/powerpoint/2010/main" val="3066328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74343830-4DF1-914F-A714-BEA0A3E554B0}" type="datetime1">
              <a:rPr lang="en-US" smtClean="0"/>
              <a:t>06/09/17</a:t>
            </a:fld>
            <a:endParaRPr lang="it-IT" dirty="0"/>
          </a:p>
        </p:txBody>
      </p:sp>
      <p:sp>
        <p:nvSpPr>
          <p:cNvPr id="4" name="Segnaposto piè di pagina 3"/>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pPr/>
              <a:t>‹n.›</a:t>
            </a:fld>
            <a:endParaRPr lang="it-IT" dirty="0"/>
          </a:p>
        </p:txBody>
      </p:sp>
      <p:sp>
        <p:nvSpPr>
          <p:cNvPr id="10" name="Titolo 1"/>
          <p:cNvSpPr>
            <a:spLocks noGrp="1"/>
          </p:cNvSpPr>
          <p:nvPr>
            <p:ph type="ctrTitle"/>
          </p:nvPr>
        </p:nvSpPr>
        <p:spPr>
          <a:xfrm>
            <a:off x="0" y="1"/>
            <a:ext cx="9144000" cy="1134180"/>
          </a:xfrm>
          <a:prstGeom prst="rect">
            <a:avLst/>
          </a:prstGeom>
        </p:spPr>
        <p:txBody>
          <a:bodyPr anchor="ctr"/>
          <a:lstStyle/>
          <a:p>
            <a:endParaRPr lang="it-IT" spc="-150" dirty="0">
              <a:solidFill>
                <a:srgbClr val="1D1D1F"/>
              </a:solidFill>
              <a:latin typeface="Montserrat ExtraBold"/>
              <a:cs typeface="Montserrat ExtraBold"/>
            </a:endParaRPr>
          </a:p>
        </p:txBody>
      </p:sp>
      <p:sp>
        <p:nvSpPr>
          <p:cNvPr id="11" name="Sottotitolo 2"/>
          <p:cNvSpPr>
            <a:spLocks noGrp="1"/>
          </p:cNvSpPr>
          <p:nvPr>
            <p:ph type="subTitle" idx="1"/>
          </p:nvPr>
        </p:nvSpPr>
        <p:spPr>
          <a:xfrm>
            <a:off x="1997942" y="858230"/>
            <a:ext cx="5152112" cy="275951"/>
          </a:xfrm>
        </p:spPr>
        <p:txBody>
          <a:bodyPr anchor="ctr">
            <a:noAutofit/>
          </a:bodyPr>
          <a:lstStyle>
            <a:lvl1pPr marL="0" indent="0" algn="ctr">
              <a:buNone/>
              <a:defRPr sz="14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12" name="Rettangolo 11"/>
          <p:cNvSpPr/>
          <p:nvPr userDrawn="1"/>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49292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ircle Placeholder">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74343830-4DF1-914F-A714-BEA0A3E554B0}" type="datetime1">
              <a:rPr lang="en-US" smtClean="0"/>
              <a:t>06/09/17</a:t>
            </a:fld>
            <a:endParaRPr lang="it-IT" dirty="0"/>
          </a:p>
        </p:txBody>
      </p:sp>
      <p:sp>
        <p:nvSpPr>
          <p:cNvPr id="4" name="Segnaposto piè di pagina 3"/>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pPr/>
              <a:t>‹n.›</a:t>
            </a:fld>
            <a:endParaRPr lang="it-IT" dirty="0"/>
          </a:p>
        </p:txBody>
      </p:sp>
      <p:sp>
        <p:nvSpPr>
          <p:cNvPr id="10" name="Titolo 1"/>
          <p:cNvSpPr>
            <a:spLocks noGrp="1"/>
          </p:cNvSpPr>
          <p:nvPr>
            <p:ph type="ctrTitle"/>
          </p:nvPr>
        </p:nvSpPr>
        <p:spPr>
          <a:xfrm>
            <a:off x="0" y="1"/>
            <a:ext cx="9144000" cy="1134180"/>
          </a:xfrm>
          <a:prstGeom prst="rect">
            <a:avLst/>
          </a:prstGeom>
        </p:spPr>
        <p:txBody>
          <a:bodyPr anchor="ctr"/>
          <a:lstStyle/>
          <a:p>
            <a:endParaRPr lang="it-IT" spc="-150" dirty="0">
              <a:solidFill>
                <a:srgbClr val="1D1D1F"/>
              </a:solidFill>
              <a:latin typeface="Montserrat ExtraBold"/>
              <a:cs typeface="Montserrat ExtraBold"/>
            </a:endParaRPr>
          </a:p>
        </p:txBody>
      </p:sp>
      <p:sp>
        <p:nvSpPr>
          <p:cNvPr id="11" name="Sottotitolo 2"/>
          <p:cNvSpPr>
            <a:spLocks noGrp="1"/>
          </p:cNvSpPr>
          <p:nvPr>
            <p:ph type="subTitle" idx="1"/>
          </p:nvPr>
        </p:nvSpPr>
        <p:spPr>
          <a:xfrm>
            <a:off x="1997942" y="858230"/>
            <a:ext cx="5152112" cy="275951"/>
          </a:xfrm>
        </p:spPr>
        <p:txBody>
          <a:bodyPr anchor="ctr">
            <a:noAutofit/>
          </a:bodyPr>
          <a:lstStyle>
            <a:lvl1pPr marL="0" indent="0" algn="ctr">
              <a:buNone/>
              <a:defRPr sz="14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12" name="Rettangolo 11"/>
          <p:cNvSpPr/>
          <p:nvPr userDrawn="1"/>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Picture Placeholder 13"/>
          <p:cNvSpPr>
            <a:spLocks noGrp="1" noChangeAspect="1"/>
          </p:cNvSpPr>
          <p:nvPr>
            <p:ph type="pic" sz="quarter" idx="14" hasCustomPrompt="1"/>
          </p:nvPr>
        </p:nvSpPr>
        <p:spPr>
          <a:xfrm>
            <a:off x="3314737" y="2327738"/>
            <a:ext cx="2519228" cy="2517622"/>
          </a:xfrm>
          <a:prstGeom prst="ellipse">
            <a:avLst/>
          </a:prstGeom>
        </p:spPr>
        <p:txBody>
          <a:bodyPr anchor="ctr">
            <a:noAutofit/>
          </a:bodyPr>
          <a:lstStyle>
            <a:lvl1pPr marL="0" indent="0" algn="ctr">
              <a:lnSpc>
                <a:spcPct val="130000"/>
              </a:lnSpc>
              <a:buNone/>
              <a:defRPr sz="1600" baseline="0">
                <a:latin typeface="Open Sans"/>
                <a:cs typeface="Open Sans"/>
              </a:defRPr>
            </a:lvl1pPr>
          </a:lstStyle>
          <a:p>
            <a:r>
              <a:rPr lang="en-US" dirty="0" smtClean="0"/>
              <a:t>Drag  Your Picture Here</a:t>
            </a:r>
            <a:endParaRPr lang="en-US" dirty="0"/>
          </a:p>
        </p:txBody>
      </p:sp>
    </p:spTree>
    <p:extLst>
      <p:ext uri="{BB962C8B-B14F-4D97-AF65-F5344CB8AC3E}">
        <p14:creationId xmlns:p14="http://schemas.microsoft.com/office/powerpoint/2010/main" val="1364374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74343830-4DF1-914F-A714-BEA0A3E554B0}" type="datetime1">
              <a:rPr lang="en-US" smtClean="0"/>
              <a:t>06/09/17</a:t>
            </a:fld>
            <a:endParaRPr lang="it-IT" dirty="0"/>
          </a:p>
        </p:txBody>
      </p:sp>
      <p:sp>
        <p:nvSpPr>
          <p:cNvPr id="4" name="Segnaposto piè di pagina 3"/>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pPr/>
              <a:t>‹n.›</a:t>
            </a:fld>
            <a:endParaRPr lang="it-IT" dirty="0"/>
          </a:p>
        </p:txBody>
      </p:sp>
      <p:sp>
        <p:nvSpPr>
          <p:cNvPr id="10" name="Titolo 1"/>
          <p:cNvSpPr>
            <a:spLocks noGrp="1"/>
          </p:cNvSpPr>
          <p:nvPr>
            <p:ph type="ctrTitle"/>
          </p:nvPr>
        </p:nvSpPr>
        <p:spPr>
          <a:xfrm>
            <a:off x="0" y="1"/>
            <a:ext cx="9144000" cy="1134180"/>
          </a:xfrm>
          <a:prstGeom prst="rect">
            <a:avLst/>
          </a:prstGeom>
        </p:spPr>
        <p:txBody>
          <a:bodyPr anchor="ctr"/>
          <a:lstStyle/>
          <a:p>
            <a:endParaRPr lang="it-IT" spc="-150" dirty="0">
              <a:solidFill>
                <a:srgbClr val="1D1D1F"/>
              </a:solidFill>
              <a:latin typeface="Montserrat ExtraBold"/>
              <a:cs typeface="Montserrat ExtraBold"/>
            </a:endParaRPr>
          </a:p>
        </p:txBody>
      </p:sp>
      <p:sp>
        <p:nvSpPr>
          <p:cNvPr id="11" name="Sottotitolo 2"/>
          <p:cNvSpPr>
            <a:spLocks noGrp="1"/>
          </p:cNvSpPr>
          <p:nvPr>
            <p:ph type="subTitle" idx="1"/>
          </p:nvPr>
        </p:nvSpPr>
        <p:spPr>
          <a:xfrm>
            <a:off x="1997942" y="858230"/>
            <a:ext cx="5152112" cy="275951"/>
          </a:xfrm>
        </p:spPr>
        <p:txBody>
          <a:bodyPr anchor="ctr">
            <a:noAutofit/>
          </a:bodyPr>
          <a:lstStyle>
            <a:lvl1pPr marL="0" indent="0" algn="ctr">
              <a:buNone/>
              <a:defRPr sz="11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12" name="Rettangolo 11"/>
          <p:cNvSpPr/>
          <p:nvPr userDrawn="1"/>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Segnaposto immagine 5"/>
          <p:cNvSpPr>
            <a:spLocks noGrp="1"/>
          </p:cNvSpPr>
          <p:nvPr>
            <p:ph type="pic" sz="quarter" idx="13" hasCustomPrompt="1"/>
          </p:nvPr>
        </p:nvSpPr>
        <p:spPr>
          <a:xfrm>
            <a:off x="749300" y="2232025"/>
            <a:ext cx="2051050" cy="2327275"/>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
        <p:nvSpPr>
          <p:cNvPr id="13" name="Segnaposto immagine 5"/>
          <p:cNvSpPr>
            <a:spLocks noGrp="1"/>
          </p:cNvSpPr>
          <p:nvPr>
            <p:ph type="pic" sz="quarter" idx="14" hasCustomPrompt="1"/>
          </p:nvPr>
        </p:nvSpPr>
        <p:spPr>
          <a:xfrm>
            <a:off x="3583572" y="2232025"/>
            <a:ext cx="2051050" cy="2327275"/>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
        <p:nvSpPr>
          <p:cNvPr id="14" name="Segnaposto immagine 5"/>
          <p:cNvSpPr>
            <a:spLocks noGrp="1"/>
          </p:cNvSpPr>
          <p:nvPr>
            <p:ph type="pic" sz="quarter" idx="15" hasCustomPrompt="1"/>
          </p:nvPr>
        </p:nvSpPr>
        <p:spPr>
          <a:xfrm>
            <a:off x="6417844" y="2232025"/>
            <a:ext cx="2051050" cy="2327275"/>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Tree>
    <p:extLst>
      <p:ext uri="{BB962C8B-B14F-4D97-AF65-F5344CB8AC3E}">
        <p14:creationId xmlns:p14="http://schemas.microsoft.com/office/powerpoint/2010/main" val="1201307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 Placeholder Images">
    <p:spTree>
      <p:nvGrpSpPr>
        <p:cNvPr id="1" name=""/>
        <p:cNvGrpSpPr/>
        <p:nvPr/>
      </p:nvGrpSpPr>
      <p:grpSpPr>
        <a:xfrm>
          <a:off x="0" y="0"/>
          <a:ext cx="0" cy="0"/>
          <a:chOff x="0" y="0"/>
          <a:chExt cx="0" cy="0"/>
        </a:xfrm>
      </p:grpSpPr>
      <p:sp>
        <p:nvSpPr>
          <p:cNvPr id="3" name="Segnaposto data 2"/>
          <p:cNvSpPr>
            <a:spLocks noGrp="1"/>
          </p:cNvSpPr>
          <p:nvPr>
            <p:ph type="dt" sz="half" idx="10"/>
          </p:nvPr>
        </p:nvSpPr>
        <p:spPr/>
        <p:txBody>
          <a:bodyPr/>
          <a:lstStyle/>
          <a:p>
            <a:fld id="{74343830-4DF1-914F-A714-BEA0A3E554B0}" type="datetime1">
              <a:rPr lang="en-US" smtClean="0"/>
              <a:t>06/09/17</a:t>
            </a:fld>
            <a:endParaRPr lang="it-IT" dirty="0"/>
          </a:p>
        </p:txBody>
      </p:sp>
      <p:sp>
        <p:nvSpPr>
          <p:cNvPr id="4" name="Segnaposto piè di pagina 3"/>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pPr/>
              <a:t>‹n.›</a:t>
            </a:fld>
            <a:endParaRPr lang="it-IT" dirty="0"/>
          </a:p>
        </p:txBody>
      </p:sp>
      <p:sp>
        <p:nvSpPr>
          <p:cNvPr id="10" name="Titolo 1"/>
          <p:cNvSpPr>
            <a:spLocks noGrp="1"/>
          </p:cNvSpPr>
          <p:nvPr>
            <p:ph type="ctrTitle"/>
          </p:nvPr>
        </p:nvSpPr>
        <p:spPr>
          <a:xfrm>
            <a:off x="0" y="1"/>
            <a:ext cx="9144000" cy="1134180"/>
          </a:xfrm>
          <a:prstGeom prst="rect">
            <a:avLst/>
          </a:prstGeom>
        </p:spPr>
        <p:txBody>
          <a:bodyPr anchor="ctr"/>
          <a:lstStyle/>
          <a:p>
            <a:endParaRPr lang="it-IT" spc="-150" dirty="0">
              <a:solidFill>
                <a:srgbClr val="1D1D1F"/>
              </a:solidFill>
              <a:latin typeface="Montserrat ExtraBold"/>
              <a:cs typeface="Montserrat ExtraBold"/>
            </a:endParaRPr>
          </a:p>
        </p:txBody>
      </p:sp>
      <p:sp>
        <p:nvSpPr>
          <p:cNvPr id="11" name="Sottotitolo 2"/>
          <p:cNvSpPr>
            <a:spLocks noGrp="1"/>
          </p:cNvSpPr>
          <p:nvPr>
            <p:ph type="subTitle" idx="1"/>
          </p:nvPr>
        </p:nvSpPr>
        <p:spPr>
          <a:xfrm>
            <a:off x="1997942" y="858230"/>
            <a:ext cx="5152112" cy="275951"/>
          </a:xfrm>
        </p:spPr>
        <p:txBody>
          <a:bodyPr anchor="ctr">
            <a:noAutofit/>
          </a:bodyPr>
          <a:lstStyle>
            <a:lvl1pPr marL="0" indent="0" algn="ctr">
              <a:buNone/>
              <a:defRPr sz="14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12" name="Rettangolo 11"/>
          <p:cNvSpPr/>
          <p:nvPr userDrawn="1"/>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Segnaposto immagine 5"/>
          <p:cNvSpPr>
            <a:spLocks noGrp="1"/>
          </p:cNvSpPr>
          <p:nvPr>
            <p:ph type="pic" sz="quarter" idx="13" hasCustomPrompt="1"/>
          </p:nvPr>
        </p:nvSpPr>
        <p:spPr>
          <a:xfrm>
            <a:off x="728594" y="2232025"/>
            <a:ext cx="1548753" cy="1757331"/>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
        <p:nvSpPr>
          <p:cNvPr id="13" name="Segnaposto immagine 5"/>
          <p:cNvSpPr>
            <a:spLocks noGrp="1"/>
          </p:cNvSpPr>
          <p:nvPr>
            <p:ph type="pic" sz="quarter" idx="14" hasCustomPrompt="1"/>
          </p:nvPr>
        </p:nvSpPr>
        <p:spPr>
          <a:xfrm>
            <a:off x="2796490" y="2232025"/>
            <a:ext cx="1548753" cy="1757331"/>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
        <p:nvSpPr>
          <p:cNvPr id="14" name="Segnaposto immagine 5"/>
          <p:cNvSpPr>
            <a:spLocks noGrp="1"/>
          </p:cNvSpPr>
          <p:nvPr>
            <p:ph type="pic" sz="quarter" idx="15" hasCustomPrompt="1"/>
          </p:nvPr>
        </p:nvSpPr>
        <p:spPr>
          <a:xfrm>
            <a:off x="4864386" y="2232025"/>
            <a:ext cx="1548753" cy="1757331"/>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
        <p:nvSpPr>
          <p:cNvPr id="15" name="Segnaposto immagine 5"/>
          <p:cNvSpPr>
            <a:spLocks noGrp="1"/>
          </p:cNvSpPr>
          <p:nvPr>
            <p:ph type="pic" sz="quarter" idx="16" hasCustomPrompt="1"/>
          </p:nvPr>
        </p:nvSpPr>
        <p:spPr>
          <a:xfrm>
            <a:off x="6932282" y="2232025"/>
            <a:ext cx="1548753" cy="1757331"/>
          </a:xfrm>
        </p:spPr>
        <p:txBody>
          <a:bodyPr>
            <a:normAutofit/>
          </a:bodyPr>
          <a:lstStyle>
            <a:lvl1pPr marL="0" indent="0">
              <a:buNone/>
              <a:defRPr sz="1200">
                <a:solidFill>
                  <a:schemeClr val="bg1">
                    <a:lumMod val="75000"/>
                  </a:schemeClr>
                </a:solidFill>
              </a:defRPr>
            </a:lvl1pPr>
          </a:lstStyle>
          <a:p>
            <a:r>
              <a:rPr lang="en-US" smtClean="0"/>
              <a:t>Drag  Your Picture Here</a:t>
            </a:r>
            <a:endParaRPr lang="en-US" dirty="0"/>
          </a:p>
        </p:txBody>
      </p:sp>
    </p:spTree>
    <p:extLst>
      <p:ext uri="{BB962C8B-B14F-4D97-AF65-F5344CB8AC3E}">
        <p14:creationId xmlns:p14="http://schemas.microsoft.com/office/powerpoint/2010/main" val="1626656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alf Image - Text Right">
    <p:spTree>
      <p:nvGrpSpPr>
        <p:cNvPr id="1" name=""/>
        <p:cNvGrpSpPr/>
        <p:nvPr/>
      </p:nvGrpSpPr>
      <p:grpSpPr>
        <a:xfrm>
          <a:off x="0" y="0"/>
          <a:ext cx="0" cy="0"/>
          <a:chOff x="0" y="0"/>
          <a:chExt cx="0" cy="0"/>
        </a:xfrm>
      </p:grpSpPr>
      <p:sp>
        <p:nvSpPr>
          <p:cNvPr id="12" name="Segnaposto immagine 11"/>
          <p:cNvSpPr>
            <a:spLocks noGrp="1"/>
          </p:cNvSpPr>
          <p:nvPr>
            <p:ph type="pic" sz="quarter" idx="10"/>
          </p:nvPr>
        </p:nvSpPr>
        <p:spPr>
          <a:xfrm>
            <a:off x="0" y="0"/>
            <a:ext cx="4572000" cy="6858000"/>
          </a:xfrm>
        </p:spPr>
        <p:txBody>
          <a:bodyPr anchor="ctr">
            <a:normAutofit/>
          </a:bodyPr>
          <a:lstStyle>
            <a:lvl1pPr marL="0" indent="0" algn="ctr">
              <a:buNone/>
              <a:defRPr sz="1600">
                <a:solidFill>
                  <a:schemeClr val="bg1">
                    <a:lumMod val="75000"/>
                  </a:schemeClr>
                </a:solidFill>
              </a:defRPr>
            </a:lvl1pPr>
          </a:lstStyle>
          <a:p>
            <a:endParaRPr lang="en-US" smtClean="0"/>
          </a:p>
          <a:p>
            <a:endParaRPr lang="en-US" smtClean="0"/>
          </a:p>
          <a:p>
            <a:endParaRPr lang="en-US" smtClean="0"/>
          </a:p>
          <a:p>
            <a:r>
              <a:rPr lang="en-US" smtClean="0"/>
              <a:t>Drag  Your Picture Here</a:t>
            </a:r>
            <a:endParaRPr lang="en-US" dirty="0"/>
          </a:p>
        </p:txBody>
      </p:sp>
      <p:sp>
        <p:nvSpPr>
          <p:cNvPr id="6" name="Sottotitolo 2"/>
          <p:cNvSpPr>
            <a:spLocks noGrp="1"/>
          </p:cNvSpPr>
          <p:nvPr>
            <p:ph type="subTitle" idx="1"/>
          </p:nvPr>
        </p:nvSpPr>
        <p:spPr>
          <a:xfrm>
            <a:off x="4718757" y="2027872"/>
            <a:ext cx="4249551" cy="275951"/>
          </a:xfrm>
        </p:spPr>
        <p:txBody>
          <a:bodyPr anchor="ctr">
            <a:noAutofit/>
          </a:bodyPr>
          <a:lstStyle>
            <a:lvl1pPr marL="0" indent="0" algn="l">
              <a:buNone/>
              <a:defRPr sz="14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8" name="Rettangolo 7"/>
          <p:cNvSpPr/>
          <p:nvPr userDrawn="1"/>
        </p:nvSpPr>
        <p:spPr>
          <a:xfrm>
            <a:off x="4810485" y="2382707"/>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Titolo 2"/>
          <p:cNvSpPr>
            <a:spLocks noGrp="1"/>
          </p:cNvSpPr>
          <p:nvPr>
            <p:ph type="title"/>
          </p:nvPr>
        </p:nvSpPr>
        <p:spPr>
          <a:xfrm>
            <a:off x="4718757" y="145354"/>
            <a:ext cx="4249551" cy="1872535"/>
          </a:xfrm>
          <a:prstGeom prst="rect">
            <a:avLst/>
          </a:prstGeom>
        </p:spPr>
        <p:txBody>
          <a:bodyPr vert="horz"/>
          <a:lstStyle>
            <a:lvl1pPr algn="l">
              <a:lnSpc>
                <a:spcPct val="90000"/>
              </a:lnSpc>
              <a:defRPr/>
            </a:lvl1pPr>
          </a:lstStyle>
          <a:p>
            <a:r>
              <a:rPr lang="it-IT" smtClean="0"/>
              <a:t>Fare clic per modificare stile</a:t>
            </a:r>
            <a:endParaRPr lang="it-IT"/>
          </a:p>
        </p:txBody>
      </p:sp>
      <p:sp>
        <p:nvSpPr>
          <p:cNvPr id="11" name="Segnaposto testo 10"/>
          <p:cNvSpPr>
            <a:spLocks noGrp="1"/>
          </p:cNvSpPr>
          <p:nvPr>
            <p:ph type="body" sz="quarter" idx="11"/>
          </p:nvPr>
        </p:nvSpPr>
        <p:spPr>
          <a:xfrm>
            <a:off x="4718050" y="2723974"/>
            <a:ext cx="4249738" cy="3421062"/>
          </a:xfrm>
        </p:spPr>
        <p:txBody>
          <a:bodyPr>
            <a:normAutofit/>
          </a:bodyPr>
          <a:lstStyle>
            <a:lvl1pPr marL="0" indent="0">
              <a:lnSpc>
                <a:spcPct val="100000"/>
              </a:lnSpc>
              <a:buNone/>
              <a:defRPr sz="1200">
                <a:solidFill>
                  <a:srgbClr val="1D1D1F"/>
                </a:solidFill>
              </a:defRPr>
            </a:lvl1pPr>
            <a:lvl2pPr>
              <a:lnSpc>
                <a:spcPct val="100000"/>
              </a:lnSpc>
              <a:defRPr sz="1200">
                <a:solidFill>
                  <a:srgbClr val="1D1D1F"/>
                </a:solidFill>
              </a:defRPr>
            </a:lvl2pPr>
            <a:lvl3pPr>
              <a:lnSpc>
                <a:spcPct val="100000"/>
              </a:lnSpc>
              <a:defRPr sz="1200">
                <a:solidFill>
                  <a:srgbClr val="1D1D1F"/>
                </a:solidFill>
              </a:defRPr>
            </a:lvl3pPr>
            <a:lvl4pPr>
              <a:lnSpc>
                <a:spcPct val="100000"/>
              </a:lnSpc>
              <a:defRPr sz="1200">
                <a:solidFill>
                  <a:srgbClr val="1D1D1F"/>
                </a:solidFill>
              </a:defRPr>
            </a:lvl4pPr>
            <a:lvl5pPr>
              <a:lnSpc>
                <a:spcPct val="100000"/>
              </a:lnSpc>
              <a:defRPr sz="1200">
                <a:solidFill>
                  <a:srgbClr val="1D1D1F"/>
                </a:solidFill>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18" name="Segnaposto numero diapositiva 17"/>
          <p:cNvSpPr>
            <a:spLocks noGrp="1"/>
          </p:cNvSpPr>
          <p:nvPr>
            <p:ph type="sldNum" sz="quarter" idx="14"/>
          </p:nvPr>
        </p:nvSpPr>
        <p:spPr/>
        <p:txBody>
          <a:bodyPr/>
          <a:lstStyle/>
          <a:p>
            <a:fld id="{B54EB534-DAED-1C4B-8A03-87862C883578}" type="slidenum">
              <a:rPr lang="it-IT" smtClean="0"/>
              <a:pPr/>
              <a:t>‹n.›</a:t>
            </a:fld>
            <a:endParaRPr lang="it-IT" dirty="0"/>
          </a:p>
        </p:txBody>
      </p:sp>
    </p:spTree>
    <p:extLst>
      <p:ext uri="{BB962C8B-B14F-4D97-AF65-F5344CB8AC3E}">
        <p14:creationId xmlns:p14="http://schemas.microsoft.com/office/powerpoint/2010/main" val="3520712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alf Image - Text Left">
    <p:spTree>
      <p:nvGrpSpPr>
        <p:cNvPr id="1" name=""/>
        <p:cNvGrpSpPr/>
        <p:nvPr/>
      </p:nvGrpSpPr>
      <p:grpSpPr>
        <a:xfrm>
          <a:off x="0" y="0"/>
          <a:ext cx="0" cy="0"/>
          <a:chOff x="0" y="0"/>
          <a:chExt cx="0" cy="0"/>
        </a:xfrm>
      </p:grpSpPr>
      <p:sp>
        <p:nvSpPr>
          <p:cNvPr id="12" name="Segnaposto immagine 11"/>
          <p:cNvSpPr>
            <a:spLocks noGrp="1"/>
          </p:cNvSpPr>
          <p:nvPr>
            <p:ph type="pic" sz="quarter" idx="10"/>
          </p:nvPr>
        </p:nvSpPr>
        <p:spPr>
          <a:xfrm>
            <a:off x="4572000" y="0"/>
            <a:ext cx="4572000" cy="6858000"/>
          </a:xfrm>
        </p:spPr>
        <p:txBody>
          <a:bodyPr anchor="ctr">
            <a:normAutofit/>
          </a:bodyPr>
          <a:lstStyle>
            <a:lvl1pPr marL="0" indent="0" algn="ctr">
              <a:buNone/>
              <a:defRPr sz="1600">
                <a:solidFill>
                  <a:schemeClr val="bg1">
                    <a:lumMod val="75000"/>
                  </a:schemeClr>
                </a:solidFill>
              </a:defRPr>
            </a:lvl1pPr>
          </a:lstStyle>
          <a:p>
            <a:endParaRPr lang="en-US" smtClean="0"/>
          </a:p>
          <a:p>
            <a:endParaRPr lang="en-US" smtClean="0"/>
          </a:p>
          <a:p>
            <a:endParaRPr lang="en-US" smtClean="0"/>
          </a:p>
          <a:p>
            <a:r>
              <a:rPr lang="en-US" smtClean="0"/>
              <a:t>Drag  Your Picture Here</a:t>
            </a:r>
            <a:endParaRPr lang="en-US" dirty="0"/>
          </a:p>
        </p:txBody>
      </p:sp>
      <p:sp>
        <p:nvSpPr>
          <p:cNvPr id="6" name="Sottotitolo 2"/>
          <p:cNvSpPr>
            <a:spLocks noGrp="1"/>
          </p:cNvSpPr>
          <p:nvPr>
            <p:ph type="subTitle" idx="1"/>
          </p:nvPr>
        </p:nvSpPr>
        <p:spPr>
          <a:xfrm>
            <a:off x="163151" y="2027872"/>
            <a:ext cx="4249551" cy="275951"/>
          </a:xfrm>
        </p:spPr>
        <p:txBody>
          <a:bodyPr anchor="ctr">
            <a:noAutofit/>
          </a:bodyPr>
          <a:lstStyle>
            <a:lvl1pPr marL="0" indent="0" algn="l">
              <a:buNone/>
              <a:defRPr sz="1400">
                <a:solidFill>
                  <a:schemeClr val="bg1">
                    <a:lumMod val="50000"/>
                  </a:schemeClr>
                </a:solidFill>
              </a:defRPr>
            </a:lvl1pPr>
          </a:lstStyle>
          <a:p>
            <a:r>
              <a:rPr lang="it-IT" sz="1200" smtClean="0">
                <a:latin typeface="Open Sans"/>
                <a:cs typeface="Open Sans"/>
              </a:rPr>
              <a:t>Your great subtitle here</a:t>
            </a:r>
            <a:endParaRPr lang="it-IT" sz="1200" dirty="0">
              <a:latin typeface="Open Sans"/>
              <a:cs typeface="Open Sans"/>
            </a:endParaRPr>
          </a:p>
        </p:txBody>
      </p:sp>
      <p:sp>
        <p:nvSpPr>
          <p:cNvPr id="8" name="Rettangolo 7"/>
          <p:cNvSpPr/>
          <p:nvPr userDrawn="1"/>
        </p:nvSpPr>
        <p:spPr>
          <a:xfrm>
            <a:off x="254879" y="2382707"/>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Titolo 2"/>
          <p:cNvSpPr>
            <a:spLocks noGrp="1"/>
          </p:cNvSpPr>
          <p:nvPr>
            <p:ph type="title"/>
          </p:nvPr>
        </p:nvSpPr>
        <p:spPr>
          <a:xfrm>
            <a:off x="163151" y="145354"/>
            <a:ext cx="4249551" cy="1872535"/>
          </a:xfrm>
          <a:prstGeom prst="rect">
            <a:avLst/>
          </a:prstGeom>
        </p:spPr>
        <p:txBody>
          <a:bodyPr vert="horz"/>
          <a:lstStyle>
            <a:lvl1pPr algn="l">
              <a:lnSpc>
                <a:spcPct val="90000"/>
              </a:lnSpc>
              <a:defRPr/>
            </a:lvl1pPr>
          </a:lstStyle>
          <a:p>
            <a:r>
              <a:rPr lang="it-IT" smtClean="0"/>
              <a:t>Fare clic per modificare stile</a:t>
            </a:r>
            <a:endParaRPr lang="it-IT"/>
          </a:p>
        </p:txBody>
      </p:sp>
      <p:sp>
        <p:nvSpPr>
          <p:cNvPr id="11" name="Segnaposto testo 10"/>
          <p:cNvSpPr>
            <a:spLocks noGrp="1"/>
          </p:cNvSpPr>
          <p:nvPr>
            <p:ph type="body" sz="quarter" idx="11"/>
          </p:nvPr>
        </p:nvSpPr>
        <p:spPr>
          <a:xfrm>
            <a:off x="162444" y="2723974"/>
            <a:ext cx="4249738" cy="3421062"/>
          </a:xfrm>
        </p:spPr>
        <p:txBody>
          <a:bodyPr>
            <a:normAutofit/>
          </a:bodyPr>
          <a:lstStyle>
            <a:lvl1pPr marL="0" indent="0">
              <a:lnSpc>
                <a:spcPct val="100000"/>
              </a:lnSpc>
              <a:buNone/>
              <a:defRPr sz="1200">
                <a:solidFill>
                  <a:srgbClr val="1D1D1F"/>
                </a:solidFill>
              </a:defRPr>
            </a:lvl1pPr>
            <a:lvl2pPr>
              <a:lnSpc>
                <a:spcPct val="100000"/>
              </a:lnSpc>
              <a:defRPr sz="1200">
                <a:solidFill>
                  <a:srgbClr val="1D1D1F"/>
                </a:solidFill>
              </a:defRPr>
            </a:lvl2pPr>
            <a:lvl3pPr>
              <a:lnSpc>
                <a:spcPct val="100000"/>
              </a:lnSpc>
              <a:defRPr sz="1200">
                <a:solidFill>
                  <a:srgbClr val="1D1D1F"/>
                </a:solidFill>
              </a:defRPr>
            </a:lvl3pPr>
            <a:lvl4pPr>
              <a:lnSpc>
                <a:spcPct val="100000"/>
              </a:lnSpc>
              <a:defRPr sz="1200">
                <a:solidFill>
                  <a:srgbClr val="1D1D1F"/>
                </a:solidFill>
              </a:defRPr>
            </a:lvl4pPr>
            <a:lvl5pPr>
              <a:lnSpc>
                <a:spcPct val="100000"/>
              </a:lnSpc>
              <a:defRPr sz="1200">
                <a:solidFill>
                  <a:srgbClr val="1D1D1F"/>
                </a:solidFill>
              </a:defRPr>
            </a:lvl5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18" name="Segnaposto numero diapositiva 17"/>
          <p:cNvSpPr>
            <a:spLocks noGrp="1"/>
          </p:cNvSpPr>
          <p:nvPr>
            <p:ph type="sldNum" sz="quarter" idx="14"/>
          </p:nvPr>
        </p:nvSpPr>
        <p:spPr/>
        <p:txBody>
          <a:bodyPr/>
          <a:lstStyle/>
          <a:p>
            <a:fld id="{B54EB534-DAED-1C4B-8A03-87862C883578}" type="slidenum">
              <a:rPr lang="it-IT" smtClean="0"/>
              <a:pPr/>
              <a:t>‹n.›</a:t>
            </a:fld>
            <a:endParaRPr lang="it-IT" dirty="0"/>
          </a:p>
        </p:txBody>
      </p:sp>
    </p:spTree>
    <p:extLst>
      <p:ext uri="{BB962C8B-B14F-4D97-AF65-F5344CB8AC3E}">
        <p14:creationId xmlns:p14="http://schemas.microsoft.com/office/powerpoint/2010/main" val="320747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screen Image Background">
    <p:spTree>
      <p:nvGrpSpPr>
        <p:cNvPr id="1" name=""/>
        <p:cNvGrpSpPr/>
        <p:nvPr/>
      </p:nvGrpSpPr>
      <p:grpSpPr>
        <a:xfrm>
          <a:off x="0" y="0"/>
          <a:ext cx="0" cy="0"/>
          <a:chOff x="0" y="0"/>
          <a:chExt cx="0" cy="0"/>
        </a:xfrm>
      </p:grpSpPr>
      <p:sp>
        <p:nvSpPr>
          <p:cNvPr id="12" name="Segnaposto immagine 11"/>
          <p:cNvSpPr>
            <a:spLocks noGrp="1"/>
          </p:cNvSpPr>
          <p:nvPr>
            <p:ph type="pic" sz="quarter" idx="10"/>
          </p:nvPr>
        </p:nvSpPr>
        <p:spPr>
          <a:xfrm>
            <a:off x="-63499" y="-70557"/>
            <a:ext cx="9256888" cy="7013223"/>
          </a:xfrm>
        </p:spPr>
        <p:txBody>
          <a:bodyPr anchor="ctr">
            <a:normAutofit/>
          </a:bodyPr>
          <a:lstStyle>
            <a:lvl1pPr marL="0" indent="0" algn="ctr">
              <a:buNone/>
              <a:defRPr sz="1600">
                <a:solidFill>
                  <a:schemeClr val="bg1">
                    <a:lumMod val="75000"/>
                  </a:schemeClr>
                </a:solidFill>
              </a:defRPr>
            </a:lvl1pPr>
          </a:lstStyle>
          <a:p>
            <a:endParaRPr lang="en-US" smtClean="0"/>
          </a:p>
          <a:p>
            <a:endParaRPr lang="en-US" smtClean="0"/>
          </a:p>
          <a:p>
            <a:endParaRPr lang="en-US" smtClean="0"/>
          </a:p>
          <a:p>
            <a:r>
              <a:rPr lang="en-US" smtClean="0"/>
              <a:t>Drag  Your Picture Here</a:t>
            </a:r>
            <a:endParaRPr lang="en-US" dirty="0"/>
          </a:p>
        </p:txBody>
      </p:sp>
    </p:spTree>
    <p:extLst>
      <p:ext uri="{BB962C8B-B14F-4D97-AF65-F5344CB8AC3E}">
        <p14:creationId xmlns:p14="http://schemas.microsoft.com/office/powerpoint/2010/main" val="2147582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page Image Backgroun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fld id="{B54EB534-DAED-1C4B-8A03-87862C883578}" type="slidenum">
              <a:rPr lang="it-IT" smtClean="0"/>
              <a:pPr/>
              <a:t>‹n.›</a:t>
            </a:fld>
            <a:endParaRPr lang="it-IT" dirty="0"/>
          </a:p>
        </p:txBody>
      </p:sp>
      <p:sp>
        <p:nvSpPr>
          <p:cNvPr id="7" name="Segnaposto immagine 6"/>
          <p:cNvSpPr>
            <a:spLocks noGrp="1"/>
          </p:cNvSpPr>
          <p:nvPr>
            <p:ph type="pic" sz="quarter" idx="13" hasCustomPrompt="1"/>
          </p:nvPr>
        </p:nvSpPr>
        <p:spPr>
          <a:xfrm>
            <a:off x="0" y="0"/>
            <a:ext cx="9144000" cy="6858000"/>
          </a:xfrm>
        </p:spPr>
        <p:txBody>
          <a:bodyPr/>
          <a:lstStyle>
            <a:lvl1pPr marL="0" indent="0" algn="r">
              <a:buNone/>
              <a:defRPr>
                <a:solidFill>
                  <a:schemeClr val="bg1">
                    <a:lumMod val="85000"/>
                  </a:schemeClr>
                </a:solidFill>
              </a:defRPr>
            </a:lvl1pPr>
          </a:lstStyle>
          <a:p>
            <a:r>
              <a:rPr lang="en-US" smtClean="0"/>
              <a:t>Drag  Your Picture Here</a:t>
            </a:r>
            <a:endParaRPr lang="en-US" dirty="0"/>
          </a:p>
        </p:txBody>
      </p:sp>
    </p:spTree>
    <p:extLst>
      <p:ext uri="{BB962C8B-B14F-4D97-AF65-F5344CB8AC3E}">
        <p14:creationId xmlns:p14="http://schemas.microsoft.com/office/powerpoint/2010/main" val="2402923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000" b="0" i="0">
                <a:solidFill>
                  <a:schemeClr val="tx1">
                    <a:tint val="75000"/>
                  </a:schemeClr>
                </a:solidFill>
                <a:latin typeface="Open Sans"/>
                <a:cs typeface="Open Sans"/>
              </a:defRPr>
            </a:lvl1pPr>
          </a:lstStyle>
          <a:p>
            <a:fld id="{74343830-4DF1-914F-A714-BEA0A3E554B0}" type="datetime1">
              <a:rPr lang="en-US" smtClean="0"/>
              <a:pPr/>
              <a:t>06/09/17</a:t>
            </a:fld>
            <a:endParaRPr lang="it-IT" dirty="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14" name="Rettangolo 13"/>
          <p:cNvSpPr/>
          <p:nvPr userDrawn="1"/>
        </p:nvSpPr>
        <p:spPr>
          <a:xfrm>
            <a:off x="8416907" y="6399386"/>
            <a:ext cx="298117" cy="293865"/>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Segnaposto numero diapositiva 5"/>
          <p:cNvSpPr>
            <a:spLocks noGrp="1"/>
          </p:cNvSpPr>
          <p:nvPr>
            <p:ph type="sldNum" sz="quarter" idx="4"/>
          </p:nvPr>
        </p:nvSpPr>
        <p:spPr>
          <a:xfrm>
            <a:off x="8317936" y="6356350"/>
            <a:ext cx="375919" cy="365125"/>
          </a:xfrm>
          <a:prstGeom prst="rect">
            <a:avLst/>
          </a:prstGeom>
        </p:spPr>
        <p:txBody>
          <a:bodyPr vert="horz" lIns="91440" tIns="45720" rIns="91440" bIns="45720" rtlCol="0" anchor="ctr"/>
          <a:lstStyle>
            <a:lvl1pPr algn="r">
              <a:defRPr sz="1000" b="0" i="0">
                <a:solidFill>
                  <a:schemeClr val="bg1"/>
                </a:solidFill>
                <a:latin typeface="Open Sans"/>
                <a:cs typeface="Open Sans"/>
              </a:defRPr>
            </a:lvl1pPr>
          </a:lstStyle>
          <a:p>
            <a:fld id="{B54EB534-DAED-1C4B-8A03-87862C883578}" type="slidenum">
              <a:rPr lang="it-IT" smtClean="0"/>
              <a:pPr/>
              <a:t>‹n.›</a:t>
            </a:fld>
            <a:endParaRPr lang="it-IT" dirty="0"/>
          </a:p>
        </p:txBody>
      </p:sp>
    </p:spTree>
    <p:extLst>
      <p:ext uri="{BB962C8B-B14F-4D97-AF65-F5344CB8AC3E}">
        <p14:creationId xmlns:p14="http://schemas.microsoft.com/office/powerpoint/2010/main" val="292111864"/>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70" r:id="rId3"/>
    <p:sldLayoutId id="2147483666" r:id="rId4"/>
    <p:sldLayoutId id="2147483669" r:id="rId5"/>
    <p:sldLayoutId id="2147483663" r:id="rId6"/>
    <p:sldLayoutId id="2147483668" r:id="rId7"/>
    <p:sldLayoutId id="2147483662" r:id="rId8"/>
    <p:sldLayoutId id="2147483664" r:id="rId9"/>
    <p:sldLayoutId id="2147483665" r:id="rId10"/>
    <p:sldLayoutId id="2147483667" r:id="rId11"/>
  </p:sldLayoutIdLst>
  <p:hf hdr="0" dt="0"/>
  <p:txStyles>
    <p:title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p:titleStyle>
    <p:bodyStyle>
      <a:lvl1pPr marL="342900" indent="-3429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1pPr>
      <a:lvl2pPr marL="742950" indent="-28575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2pPr>
      <a:lvl3pPr marL="11430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3pPr>
      <a:lvl4pPr marL="16002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4pPr>
      <a:lvl5pPr marL="20574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jpeg"/><Relationship Id="rId3"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7.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11.jpg"/><Relationship Id="rId5" Type="http://schemas.openxmlformats.org/officeDocument/2006/relationships/image" Target="../media/image12.jpg"/><Relationship Id="rId1" Type="http://schemas.openxmlformats.org/officeDocument/2006/relationships/slideLayout" Target="../slideLayouts/slideLayout5.xml"/><Relationship Id="rId2"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jpeg"/><Relationship Id="rId3" Type="http://schemas.microsoft.com/office/2007/relationships/hdphoto" Target="../media/hdphoto3.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4.jpeg"/><Relationship Id="rId3" Type="http://schemas.microsoft.com/office/2007/relationships/hdphoto" Target="../media/hdphoto4.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eg"/><Relationship Id="rId3" Type="http://schemas.microsoft.com/office/2007/relationships/hdphoto" Target="../media/hdphoto2.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egnaposto immagine 9" descr="testimonial-6.jpg"/>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16997" r="16997"/>
          <a:stretch>
            <a:fillRect/>
          </a:stretch>
        </p:blipFill>
        <p:spPr/>
      </p:pic>
      <p:sp>
        <p:nvSpPr>
          <p:cNvPr id="3" name="Titolo 2"/>
          <p:cNvSpPr>
            <a:spLocks noGrp="1"/>
          </p:cNvSpPr>
          <p:nvPr>
            <p:ph type="title" idx="4294967295"/>
          </p:nvPr>
        </p:nvSpPr>
        <p:spPr>
          <a:xfrm>
            <a:off x="607365" y="1727566"/>
            <a:ext cx="8021952" cy="2808664"/>
          </a:xfrm>
          <a:prstGeom prst="rect">
            <a:avLst/>
          </a:prstGeom>
          <a:noFill/>
        </p:spPr>
        <p:txBody>
          <a:bodyPr tIns="46800" anchor="ctr">
            <a:noAutofit/>
          </a:bodyPr>
          <a:lstStyle/>
          <a:p>
            <a:pPr algn="l">
              <a:lnSpc>
                <a:spcPct val="70000"/>
              </a:lnSpc>
              <a:spcBef>
                <a:spcPts val="1800"/>
              </a:spcBef>
              <a:spcAft>
                <a:spcPts val="1200"/>
              </a:spcAft>
            </a:pPr>
            <a:r>
              <a:rPr lang="it-IT" sz="7200" smtClean="0">
                <a:solidFill>
                  <a:schemeClr val="bg1"/>
                </a:solidFill>
                <a:effectLst>
                  <a:outerShdw dist="25400" dir="2700000" algn="tl" rotWithShape="0">
                    <a:srgbClr val="C78400"/>
                  </a:outerShdw>
                </a:effectLst>
              </a:rPr>
              <a:t>RELEASE</a:t>
            </a:r>
            <a:br>
              <a:rPr lang="it-IT" sz="7200" smtClean="0">
                <a:solidFill>
                  <a:schemeClr val="bg1"/>
                </a:solidFill>
                <a:effectLst>
                  <a:outerShdw dist="25400" dir="2700000" algn="tl" rotWithShape="0">
                    <a:srgbClr val="C78400"/>
                  </a:outerShdw>
                </a:effectLst>
              </a:rPr>
            </a:br>
            <a:r>
              <a:rPr lang="it-IT" sz="7200" smtClean="0">
                <a:solidFill>
                  <a:schemeClr val="bg1"/>
                </a:solidFill>
                <a:effectLst>
                  <a:outerShdw dist="25400" dir="2700000" algn="tl" rotWithShape="0">
                    <a:srgbClr val="C78400"/>
                  </a:outerShdw>
                </a:effectLst>
              </a:rPr>
              <a:t>YOU FULL</a:t>
            </a:r>
            <a:br>
              <a:rPr lang="it-IT" sz="7200" smtClean="0">
                <a:solidFill>
                  <a:schemeClr val="bg1"/>
                </a:solidFill>
                <a:effectLst>
                  <a:outerShdw dist="25400" dir="2700000" algn="tl" rotWithShape="0">
                    <a:srgbClr val="C78400"/>
                  </a:outerShdw>
                </a:effectLst>
              </a:rPr>
            </a:br>
            <a:r>
              <a:rPr lang="it-IT" sz="7200" smtClean="0">
                <a:solidFill>
                  <a:schemeClr val="bg1"/>
                </a:solidFill>
                <a:effectLst>
                  <a:outerShdw dist="25400" dir="2700000" algn="tl" rotWithShape="0">
                    <a:srgbClr val="C78400"/>
                  </a:outerShdw>
                </a:effectLst>
              </a:rPr>
              <a:t>POTENTIAL</a:t>
            </a:r>
            <a:endParaRPr lang="it-IT" sz="7200">
              <a:solidFill>
                <a:schemeClr val="bg1"/>
              </a:solidFill>
              <a:effectLst>
                <a:outerShdw dist="25400" dir="2700000" algn="tl" rotWithShape="0">
                  <a:srgbClr val="C78400"/>
                </a:outerShdw>
              </a:effectLst>
            </a:endParaRPr>
          </a:p>
        </p:txBody>
      </p:sp>
      <p:sp>
        <p:nvSpPr>
          <p:cNvPr id="7" name="Rettangolo 6"/>
          <p:cNvSpPr/>
          <p:nvPr/>
        </p:nvSpPr>
        <p:spPr>
          <a:xfrm>
            <a:off x="742730" y="4472737"/>
            <a:ext cx="3807774" cy="63493"/>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Titolo 3"/>
          <p:cNvSpPr txBox="1">
            <a:spLocks/>
          </p:cNvSpPr>
          <p:nvPr/>
        </p:nvSpPr>
        <p:spPr>
          <a:xfrm>
            <a:off x="742730" y="4742656"/>
            <a:ext cx="4124079" cy="425119"/>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mtClean="0">
                <a:solidFill>
                  <a:schemeClr val="bg1"/>
                </a:solidFill>
              </a:rPr>
              <a:t>02 February 2018 </a:t>
            </a:r>
            <a:r>
              <a:rPr lang="mr-IN" sz="2000" smtClean="0">
                <a:solidFill>
                  <a:schemeClr val="bg1"/>
                </a:solidFill>
              </a:rPr>
              <a:t>–</a:t>
            </a:r>
            <a:r>
              <a:rPr lang="it-IT" sz="2000" smtClean="0">
                <a:solidFill>
                  <a:schemeClr val="bg1"/>
                </a:solidFill>
              </a:rPr>
              <a:t> New York </a:t>
            </a:r>
            <a:endParaRPr lang="it-IT" sz="2000">
              <a:solidFill>
                <a:schemeClr val="bg1"/>
              </a:solidFill>
            </a:endParaRPr>
          </a:p>
          <a:p>
            <a:pPr algn="l"/>
            <a:endParaRPr lang="it-IT" sz="2000">
              <a:solidFill>
                <a:schemeClr val="bg1"/>
              </a:solidFill>
            </a:endParaRPr>
          </a:p>
        </p:txBody>
      </p:sp>
      <p:sp>
        <p:nvSpPr>
          <p:cNvPr id="13" name="CasellaDiTesto 12"/>
          <p:cNvSpPr txBox="1"/>
          <p:nvPr/>
        </p:nvSpPr>
        <p:spPr>
          <a:xfrm>
            <a:off x="742730" y="5182076"/>
            <a:ext cx="3230880" cy="361637"/>
          </a:xfrm>
          <a:prstGeom prst="rect">
            <a:avLst/>
          </a:prstGeom>
          <a:noFill/>
        </p:spPr>
        <p:txBody>
          <a:bodyPr wrap="square" lIns="0" rtlCol="0" anchor="ctr">
            <a:spAutoFit/>
          </a:bodyPr>
          <a:lstStyle/>
          <a:p>
            <a:pPr>
              <a:lnSpc>
                <a:spcPct val="130000"/>
              </a:lnSpc>
            </a:pPr>
            <a:r>
              <a:rPr lang="it-IT" sz="1400" smtClean="0">
                <a:solidFill>
                  <a:srgbClr val="FFFFFF"/>
                </a:solidFill>
                <a:latin typeface="Montserrat SemiBold"/>
                <a:cs typeface="Montserrat SemiBold"/>
              </a:rPr>
              <a:t>JOHN SMITH</a:t>
            </a:r>
            <a:endParaRPr lang="it-IT" sz="1400">
              <a:solidFill>
                <a:srgbClr val="FFFFFF"/>
              </a:solidFill>
              <a:latin typeface="Montserrat SemiBold"/>
              <a:cs typeface="Montserrat SemiBold"/>
            </a:endParaRPr>
          </a:p>
        </p:txBody>
      </p:sp>
      <p:sp>
        <p:nvSpPr>
          <p:cNvPr id="14" name="CasellaDiTesto 13"/>
          <p:cNvSpPr txBox="1"/>
          <p:nvPr/>
        </p:nvSpPr>
        <p:spPr>
          <a:xfrm>
            <a:off x="742730" y="5455706"/>
            <a:ext cx="3230880" cy="284693"/>
          </a:xfrm>
          <a:prstGeom prst="rect">
            <a:avLst/>
          </a:prstGeom>
          <a:noFill/>
        </p:spPr>
        <p:txBody>
          <a:bodyPr wrap="square" lIns="0" rtlCol="0" anchor="ctr">
            <a:spAutoFit/>
          </a:bodyPr>
          <a:lstStyle/>
          <a:p>
            <a:pPr>
              <a:lnSpc>
                <a:spcPct val="130000"/>
              </a:lnSpc>
            </a:pPr>
            <a:r>
              <a:rPr lang="it-IT" sz="1000" smtClean="0">
                <a:solidFill>
                  <a:srgbClr val="FFFFFF"/>
                </a:solidFill>
                <a:latin typeface="Open Sans"/>
                <a:cs typeface="Open Sans"/>
              </a:rPr>
              <a:t>CEO &amp; Founder</a:t>
            </a:r>
            <a:endParaRPr lang="it-IT" sz="1000">
              <a:solidFill>
                <a:srgbClr val="FFFFFF"/>
              </a:solidFill>
              <a:latin typeface="Open Sans"/>
              <a:cs typeface="Open Sans"/>
            </a:endParaRPr>
          </a:p>
        </p:txBody>
      </p:sp>
    </p:spTree>
    <p:extLst>
      <p:ext uri="{BB962C8B-B14F-4D97-AF65-F5344CB8AC3E}">
        <p14:creationId xmlns:p14="http://schemas.microsoft.com/office/powerpoint/2010/main" val="403934292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p:cNvSpPr>
            <a:spLocks noGrp="1"/>
          </p:cNvSpPr>
          <p:nvPr>
            <p:ph type="sldNum" sz="quarter" idx="14"/>
          </p:nvPr>
        </p:nvSpPr>
        <p:spPr/>
        <p:txBody>
          <a:bodyPr/>
          <a:lstStyle/>
          <a:p>
            <a:fld id="{B54EB534-DAED-1C4B-8A03-87862C883578}" type="slidenum">
              <a:rPr lang="it-IT" smtClean="0"/>
              <a:pPr/>
              <a:t>10</a:t>
            </a:fld>
            <a:endParaRPr lang="it-IT" dirty="0"/>
          </a:p>
        </p:txBody>
      </p:sp>
      <p:sp>
        <p:nvSpPr>
          <p:cNvPr id="10" name="Sottotitolo 2"/>
          <p:cNvSpPr>
            <a:spLocks noGrp="1"/>
          </p:cNvSpPr>
          <p:nvPr>
            <p:ph type="subTitle" idx="1"/>
          </p:nvPr>
        </p:nvSpPr>
        <p:spPr>
          <a:xfrm>
            <a:off x="4718757" y="2027872"/>
            <a:ext cx="4249551" cy="275951"/>
          </a:xfrm>
        </p:spPr>
        <p:txBody>
          <a:bodyPr>
            <a:normAutofit fontScale="77500" lnSpcReduction="20000"/>
          </a:bodyPr>
          <a:lstStyle/>
          <a:p>
            <a:r>
              <a:rPr lang="it-IT" smtClean="0"/>
              <a:t>A great subtitle here</a:t>
            </a:r>
            <a:endParaRPr lang="it-IT"/>
          </a:p>
        </p:txBody>
      </p:sp>
      <p:sp>
        <p:nvSpPr>
          <p:cNvPr id="11" name="Titolo 3"/>
          <p:cNvSpPr>
            <a:spLocks noGrp="1"/>
          </p:cNvSpPr>
          <p:nvPr>
            <p:ph type="title"/>
          </p:nvPr>
        </p:nvSpPr>
        <p:spPr>
          <a:xfrm>
            <a:off x="4718757" y="428293"/>
            <a:ext cx="4249551" cy="1670725"/>
          </a:xfrm>
        </p:spPr>
        <p:txBody>
          <a:bodyPr/>
          <a:lstStyle/>
          <a:p>
            <a:pPr>
              <a:lnSpc>
                <a:spcPct val="70000"/>
              </a:lnSpc>
            </a:pPr>
            <a:r>
              <a:rPr lang="it-IT" smtClean="0"/>
              <a:t>Let’s start</a:t>
            </a:r>
            <a:br>
              <a:rPr lang="it-IT" smtClean="0"/>
            </a:br>
            <a:r>
              <a:rPr lang="it-IT" smtClean="0"/>
              <a:t>a new powerful life</a:t>
            </a:r>
            <a:endParaRPr lang="it-IT"/>
          </a:p>
        </p:txBody>
      </p:sp>
      <p:sp>
        <p:nvSpPr>
          <p:cNvPr id="12" name="Segnaposto testo 4"/>
          <p:cNvSpPr>
            <a:spLocks noGrp="1"/>
          </p:cNvSpPr>
          <p:nvPr>
            <p:ph type="body" sz="quarter" idx="11"/>
          </p:nvPr>
        </p:nvSpPr>
        <p:spPr>
          <a:xfrm>
            <a:off x="4829860" y="2819966"/>
            <a:ext cx="4137927" cy="2476930"/>
          </a:xfrm>
        </p:spPr>
        <p:txBody>
          <a:bodyPr lIns="0">
            <a:normAutofit/>
          </a:bodyPr>
          <a:lstStyle/>
          <a:p>
            <a:pPr>
              <a:lnSpc>
                <a:spcPct val="110000"/>
              </a:lnSpc>
              <a:spcBef>
                <a:spcPts val="288"/>
              </a:spcBef>
            </a:pPr>
            <a:r>
              <a:rPr lang="it-IT" sz="1200" smtClean="0"/>
              <a:t>Lorem ipsum dolor sit amet, consectetur adipiscing elit. Ut metus nulla, mattis non aliquet a, aliquet vitae urna. Vivamus ut urna id nunc gravida malesuada.</a:t>
            </a:r>
          </a:p>
          <a:p>
            <a:pPr>
              <a:lnSpc>
                <a:spcPct val="110000"/>
              </a:lnSpc>
              <a:spcBef>
                <a:spcPts val="288"/>
              </a:spcBef>
            </a:pPr>
            <a:endParaRPr lang="it-IT" sz="1200" smtClean="0"/>
          </a:p>
          <a:p>
            <a:pPr>
              <a:lnSpc>
                <a:spcPct val="110000"/>
              </a:lnSpc>
              <a:spcBef>
                <a:spcPts val="288"/>
              </a:spcBef>
            </a:pPr>
            <a:r>
              <a:rPr lang="it-IT" sz="1200" smtClean="0"/>
              <a:t>Curabitur purus urna, fringilla quis odio non, pulvinar condimentum nisi. Curabitur interdum urna nec augue bibendum, eget elementum massa lobortis. Suspendisse eu ex interdum ex porttitor placerat.</a:t>
            </a:r>
          </a:p>
          <a:p>
            <a:pPr>
              <a:lnSpc>
                <a:spcPct val="110000"/>
              </a:lnSpc>
              <a:spcBef>
                <a:spcPts val="288"/>
              </a:spcBef>
            </a:pPr>
            <a:endParaRPr lang="it-IT" sz="1200"/>
          </a:p>
          <a:p>
            <a:pPr>
              <a:lnSpc>
                <a:spcPct val="110000"/>
              </a:lnSpc>
              <a:spcBef>
                <a:spcPts val="288"/>
              </a:spcBef>
            </a:pPr>
            <a:r>
              <a:rPr lang="it-IT" sz="1200" smtClean="0"/>
              <a:t>Nulla id rutrum neque. Nam volutpat neque vel fermentum tempor. Donec mattis vel nibh ac bibendum.</a:t>
            </a:r>
            <a:endParaRPr lang="it-IT" sz="1200"/>
          </a:p>
        </p:txBody>
      </p:sp>
      <p:pic>
        <p:nvPicPr>
          <p:cNvPr id="15" name="Segnaposto immagine 14" descr="team-8.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7778" r="27778"/>
          <a:stretch>
            <a:fillRect/>
          </a:stretch>
        </p:blipFill>
        <p:spPr/>
      </p:pic>
    </p:spTree>
    <p:extLst>
      <p:ext uri="{BB962C8B-B14F-4D97-AF65-F5344CB8AC3E}">
        <p14:creationId xmlns:p14="http://schemas.microsoft.com/office/powerpoint/2010/main" val="3316921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3" name="Segnaposto numero diapositiva 2"/>
          <p:cNvSpPr>
            <a:spLocks noGrp="1"/>
          </p:cNvSpPr>
          <p:nvPr>
            <p:ph type="sldNum" sz="quarter" idx="12"/>
          </p:nvPr>
        </p:nvSpPr>
        <p:spPr/>
        <p:txBody>
          <a:bodyPr/>
          <a:lstStyle/>
          <a:p>
            <a:fld id="{B54EB534-DAED-1C4B-8A03-87862C883578}" type="slidenum">
              <a:rPr lang="it-IT" smtClean="0"/>
              <a:pPr/>
              <a:t>11</a:t>
            </a:fld>
            <a:endParaRPr lang="it-IT" dirty="0"/>
          </a:p>
        </p:txBody>
      </p:sp>
      <p:sp>
        <p:nvSpPr>
          <p:cNvPr id="4" name="Titolo 3"/>
          <p:cNvSpPr>
            <a:spLocks noGrp="1"/>
          </p:cNvSpPr>
          <p:nvPr>
            <p:ph type="ctrTitle"/>
          </p:nvPr>
        </p:nvSpPr>
        <p:spPr/>
        <p:txBody>
          <a:bodyPr/>
          <a:lstStyle/>
          <a:p>
            <a:r>
              <a:rPr lang="it-IT" smtClean="0"/>
              <a:t>Key Points</a:t>
            </a:r>
            <a:endParaRPr lang="it-IT"/>
          </a:p>
        </p:txBody>
      </p:sp>
      <p:sp>
        <p:nvSpPr>
          <p:cNvPr id="5" name="Sottotitolo 4"/>
          <p:cNvSpPr>
            <a:spLocks noGrp="1"/>
          </p:cNvSpPr>
          <p:nvPr>
            <p:ph type="subTitle" idx="1"/>
          </p:nvPr>
        </p:nvSpPr>
        <p:spPr/>
        <p:txBody>
          <a:bodyPr anchor="ctr"/>
          <a:lstStyle/>
          <a:p>
            <a:r>
              <a:rPr lang="it-IT" sz="1100" smtClean="0"/>
              <a:t>Something to really focus on</a:t>
            </a:r>
            <a:endParaRPr lang="it-IT" sz="1100"/>
          </a:p>
        </p:txBody>
      </p:sp>
      <p:pic>
        <p:nvPicPr>
          <p:cNvPr id="15" name="Segnaposto immagine 14" descr="event-2.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1694" r="21694"/>
          <a:stretch>
            <a:fillRect/>
          </a:stretch>
        </p:blipFill>
        <p:spPr>
          <a:xfrm>
            <a:off x="477350" y="1842453"/>
            <a:ext cx="2533560" cy="2874767"/>
          </a:xfrm>
        </p:spPr>
      </p:pic>
      <p:pic>
        <p:nvPicPr>
          <p:cNvPr id="16" name="Segnaposto immagine 15" descr="event-1.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623" r="20623"/>
          <a:stretch>
            <a:fillRect/>
          </a:stretch>
        </p:blipFill>
        <p:spPr>
          <a:xfrm>
            <a:off x="3311622" y="1842453"/>
            <a:ext cx="2533560" cy="2874767"/>
          </a:xfrm>
        </p:spPr>
      </p:pic>
      <p:pic>
        <p:nvPicPr>
          <p:cNvPr id="17" name="Segnaposto immagine 16" descr="event-3.jpg"/>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20623" r="20623"/>
          <a:stretch>
            <a:fillRect/>
          </a:stretch>
        </p:blipFill>
        <p:spPr>
          <a:xfrm>
            <a:off x="6145894" y="1842453"/>
            <a:ext cx="2533560" cy="2874767"/>
          </a:xfrm>
        </p:spPr>
      </p:pic>
      <p:sp>
        <p:nvSpPr>
          <p:cNvPr id="18" name="Rettangolo 17"/>
          <p:cNvSpPr/>
          <p:nvPr/>
        </p:nvSpPr>
        <p:spPr>
          <a:xfrm>
            <a:off x="477350" y="4717220"/>
            <a:ext cx="2533559" cy="418297"/>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400" b="1" smtClean="0">
                <a:latin typeface="Open Sans"/>
                <a:cs typeface="Open Sans"/>
              </a:rPr>
              <a:t>Team building</a:t>
            </a:r>
            <a:endParaRPr lang="it-IT" b="1">
              <a:latin typeface="Open Sans"/>
              <a:cs typeface="Open Sans"/>
            </a:endParaRPr>
          </a:p>
        </p:txBody>
      </p:sp>
      <p:sp>
        <p:nvSpPr>
          <p:cNvPr id="19" name="Rettangolo 18"/>
          <p:cNvSpPr/>
          <p:nvPr/>
        </p:nvSpPr>
        <p:spPr>
          <a:xfrm>
            <a:off x="3311622" y="4717220"/>
            <a:ext cx="2533559" cy="418297"/>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400" b="1" smtClean="0">
                <a:latin typeface="Open Sans"/>
                <a:cs typeface="Open Sans"/>
              </a:rPr>
              <a:t>Leadership</a:t>
            </a:r>
            <a:endParaRPr lang="it-IT" b="1">
              <a:latin typeface="Open Sans"/>
              <a:cs typeface="Open Sans"/>
            </a:endParaRPr>
          </a:p>
        </p:txBody>
      </p:sp>
      <p:sp>
        <p:nvSpPr>
          <p:cNvPr id="20" name="Rettangolo 19"/>
          <p:cNvSpPr/>
          <p:nvPr/>
        </p:nvSpPr>
        <p:spPr>
          <a:xfrm>
            <a:off x="6145894" y="4717220"/>
            <a:ext cx="2533559" cy="418297"/>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sz="1400" b="1" smtClean="0">
                <a:latin typeface="Open Sans"/>
                <a:cs typeface="Open Sans"/>
              </a:rPr>
              <a:t>Relationship</a:t>
            </a:r>
            <a:endParaRPr lang="it-IT" b="1">
              <a:latin typeface="Open Sans"/>
              <a:cs typeface="Open Sans"/>
            </a:endParaRPr>
          </a:p>
        </p:txBody>
      </p:sp>
    </p:spTree>
    <p:extLst>
      <p:ext uri="{BB962C8B-B14F-4D97-AF65-F5344CB8AC3E}">
        <p14:creationId xmlns:p14="http://schemas.microsoft.com/office/powerpoint/2010/main" val="3301634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umero diapositiva 2"/>
          <p:cNvSpPr>
            <a:spLocks noGrp="1"/>
          </p:cNvSpPr>
          <p:nvPr>
            <p:ph type="sldNum" sz="quarter" idx="14"/>
          </p:nvPr>
        </p:nvSpPr>
        <p:spPr/>
        <p:txBody>
          <a:bodyPr/>
          <a:lstStyle/>
          <a:p>
            <a:fld id="{B54EB534-DAED-1C4B-8A03-87862C883578}" type="slidenum">
              <a:rPr lang="it-IT" smtClean="0"/>
              <a:pPr/>
              <a:t>12</a:t>
            </a:fld>
            <a:endParaRPr lang="it-IT" dirty="0"/>
          </a:p>
        </p:txBody>
      </p:sp>
      <p:sp>
        <p:nvSpPr>
          <p:cNvPr id="5" name="Titolo 3"/>
          <p:cNvSpPr txBox="1">
            <a:spLocks/>
          </p:cNvSpPr>
          <p:nvPr/>
        </p:nvSpPr>
        <p:spPr>
          <a:xfrm>
            <a:off x="364112" y="1962549"/>
            <a:ext cx="3807775" cy="430606"/>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pc="10" smtClean="0">
                <a:solidFill>
                  <a:srgbClr val="2E2D2F"/>
                </a:solidFill>
                <a:latin typeface="Montserrat SemiBold"/>
                <a:cs typeface="Montserrat SemiBold"/>
              </a:rPr>
              <a:t>Events</a:t>
            </a:r>
            <a:endParaRPr lang="it-IT" sz="2000" spc="10">
              <a:solidFill>
                <a:srgbClr val="2E2D2F"/>
              </a:solidFill>
              <a:latin typeface="Montserrat SemiBold"/>
              <a:cs typeface="Montserrat SemiBold"/>
            </a:endParaRPr>
          </a:p>
        </p:txBody>
      </p:sp>
      <p:sp>
        <p:nvSpPr>
          <p:cNvPr id="6" name="Rettangolo 5"/>
          <p:cNvSpPr/>
          <p:nvPr/>
        </p:nvSpPr>
        <p:spPr>
          <a:xfrm>
            <a:off x="364113" y="2393155"/>
            <a:ext cx="3807774" cy="72000"/>
          </a:xfrm>
          <a:prstGeom prst="rect">
            <a:avLst/>
          </a:prstGeom>
          <a:solidFill>
            <a:srgbClr val="2E2D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Titolo 3"/>
          <p:cNvSpPr txBox="1">
            <a:spLocks/>
          </p:cNvSpPr>
          <p:nvPr/>
        </p:nvSpPr>
        <p:spPr>
          <a:xfrm>
            <a:off x="364113" y="2604037"/>
            <a:ext cx="3983732" cy="1102680"/>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mtClean="0">
                <a:solidFill>
                  <a:srgbClr val="2E2D2F"/>
                </a:solidFill>
              </a:rPr>
              <a:t>02 FEB 2018</a:t>
            </a:r>
            <a:endParaRPr lang="it-IT">
              <a:solidFill>
                <a:srgbClr val="2E2D2F"/>
              </a:solidFill>
            </a:endParaRPr>
          </a:p>
          <a:p>
            <a:pPr algn="l"/>
            <a:endParaRPr lang="it-IT">
              <a:solidFill>
                <a:srgbClr val="2E2D2F"/>
              </a:solidFill>
            </a:endParaRPr>
          </a:p>
        </p:txBody>
      </p:sp>
      <p:sp>
        <p:nvSpPr>
          <p:cNvPr id="9" name="Rettangolo 8"/>
          <p:cNvSpPr/>
          <p:nvPr/>
        </p:nvSpPr>
        <p:spPr>
          <a:xfrm>
            <a:off x="364113" y="3847178"/>
            <a:ext cx="3807774" cy="10800"/>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Titolo 3"/>
          <p:cNvSpPr txBox="1">
            <a:spLocks/>
          </p:cNvSpPr>
          <p:nvPr/>
        </p:nvSpPr>
        <p:spPr>
          <a:xfrm>
            <a:off x="356860" y="3276111"/>
            <a:ext cx="3807775" cy="430606"/>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pc="10" smtClean="0">
                <a:solidFill>
                  <a:srgbClr val="C78400"/>
                </a:solidFill>
                <a:latin typeface="Montserrat SemiBold"/>
                <a:cs typeface="Montserrat SemiBold"/>
              </a:rPr>
              <a:t>Become Your Own Boss</a:t>
            </a:r>
            <a:endParaRPr lang="it-IT" sz="2000" spc="10">
              <a:solidFill>
                <a:srgbClr val="C78400"/>
              </a:solidFill>
              <a:latin typeface="Montserrat SemiBold"/>
              <a:cs typeface="Montserrat SemiBold"/>
            </a:endParaRPr>
          </a:p>
        </p:txBody>
      </p:sp>
      <p:sp>
        <p:nvSpPr>
          <p:cNvPr id="11" name="Segnaposto testo 4"/>
          <p:cNvSpPr txBox="1">
            <a:spLocks/>
          </p:cNvSpPr>
          <p:nvPr/>
        </p:nvSpPr>
        <p:spPr>
          <a:xfrm>
            <a:off x="364113" y="3881106"/>
            <a:ext cx="3800522" cy="331313"/>
          </a:xfrm>
          <a:prstGeom prst="rect">
            <a:avLst/>
          </a:prstGeom>
        </p:spPr>
        <p:txBody>
          <a:bodyPr lIns="0">
            <a:normAutofit/>
          </a:bodyPr>
          <a:lstStyle>
            <a:lvl1pPr marL="342900" indent="-3429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1pPr>
            <a:lvl2pPr marL="742950" indent="-28575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2pPr>
            <a:lvl3pPr marL="11430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3pPr>
            <a:lvl4pPr marL="16002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4pPr>
            <a:lvl5pPr marL="20574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buNone/>
            </a:pPr>
            <a:r>
              <a:rPr lang="it-IT" sz="1200" smtClean="0">
                <a:solidFill>
                  <a:schemeClr val="bg1">
                    <a:lumMod val="75000"/>
                  </a:schemeClr>
                </a:solidFill>
              </a:rPr>
              <a:t>Jacob K. Javits Convention Center [New York]</a:t>
            </a:r>
          </a:p>
        </p:txBody>
      </p:sp>
      <p:sp>
        <p:nvSpPr>
          <p:cNvPr id="12" name="Segnaposto testo 4"/>
          <p:cNvSpPr txBox="1">
            <a:spLocks/>
          </p:cNvSpPr>
          <p:nvPr/>
        </p:nvSpPr>
        <p:spPr>
          <a:xfrm>
            <a:off x="356860" y="4504293"/>
            <a:ext cx="3800522" cy="2011548"/>
          </a:xfrm>
          <a:prstGeom prst="rect">
            <a:avLst/>
          </a:prstGeom>
        </p:spPr>
        <p:txBody>
          <a:bodyPr lIns="0">
            <a:normAutofit/>
          </a:bodyPr>
          <a:lstStyle>
            <a:lvl1pPr marL="342900" indent="-3429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1pPr>
            <a:lvl2pPr marL="742950" indent="-28575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2pPr>
            <a:lvl3pPr marL="11430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3pPr>
            <a:lvl4pPr marL="16002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4pPr>
            <a:lvl5pPr marL="20574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it-IT" sz="1200" smtClean="0">
                <a:solidFill>
                  <a:srgbClr val="2E2D2F"/>
                </a:solidFill>
              </a:rPr>
              <a:t>Lorem ipsum dolor sit amet, consectetur adipiscing elit. Ut metus nulla, mattis non aliquet a, aliquet vitae urna. Vivamus ut urna id nunc gravida malesuada. Curabitur purus urna, fringilla quis odio non, pulvinar condimentum nisi. Curabitur interdum urna nec augue bibendum, eget elementum massa lobortis.</a:t>
            </a:r>
          </a:p>
        </p:txBody>
      </p:sp>
      <p:pic>
        <p:nvPicPr>
          <p:cNvPr id="14" name="Segnaposto immagine 13" descr="event-2.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8588" r="28588"/>
          <a:stretch>
            <a:fillRect/>
          </a:stretch>
        </p:blipFill>
        <p:spPr/>
      </p:pic>
    </p:spTree>
    <p:extLst>
      <p:ext uri="{BB962C8B-B14F-4D97-AF65-F5344CB8AC3E}">
        <p14:creationId xmlns:p14="http://schemas.microsoft.com/office/powerpoint/2010/main" val="3179992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a:spLocks noGrp="1"/>
          </p:cNvSpPr>
          <p:nvPr>
            <p:ph type="ftr" sz="quarter" idx="11"/>
          </p:nvPr>
        </p:nvSpPr>
        <p:spPr/>
        <p:txBody>
          <a:bodyPr/>
          <a:lstStyle/>
          <a:p>
            <a:pPr>
              <a:lnSpc>
                <a:spcPct val="130000"/>
              </a:lnSpc>
            </a:pPr>
            <a:r>
              <a:rPr lang="it-IT" sz="900" smtClean="0">
                <a:solidFill>
                  <a:srgbClr val="4678A1"/>
                </a:solidFill>
                <a:latin typeface="Open Sans"/>
                <a:cs typeface="Open Sans"/>
              </a:rPr>
              <a:t>www.companyname.com</a:t>
            </a:r>
            <a:r>
              <a:rPr lang="it-IT" smtClean="0">
                <a:solidFill>
                  <a:srgbClr val="4678A1"/>
                </a:solidFill>
                <a:latin typeface="Open Sans"/>
                <a:cs typeface="Open Sans"/>
              </a:rPr>
              <a:t/>
            </a:r>
            <a:br>
              <a:rPr lang="it-IT" smtClean="0">
                <a:solidFill>
                  <a:srgbClr val="4678A1"/>
                </a:solidFill>
                <a:latin typeface="Open Sans"/>
                <a:cs typeface="Open Sans"/>
              </a:rPr>
            </a:br>
            <a:r>
              <a:rPr lang="it-IT" sz="700" smtClean="0">
                <a:solidFill>
                  <a:srgbClr val="1D1D1F"/>
                </a:solidFill>
                <a:latin typeface="Open Sans"/>
                <a:cs typeface="Open Sans"/>
              </a:rPr>
              <a:t>Copyright 2017 YourCompany.com</a:t>
            </a:r>
            <a:endParaRPr lang="it-IT" sz="1100" dirty="0">
              <a:solidFill>
                <a:srgbClr val="1D1D1F"/>
              </a:solidFill>
              <a:latin typeface="Open Sans"/>
              <a:cs typeface="Open Sans"/>
            </a:endParaRPr>
          </a:p>
        </p:txBody>
      </p:sp>
      <p:sp>
        <p:nvSpPr>
          <p:cNvPr id="3" name="Segnaposto numero diapositiva 2"/>
          <p:cNvSpPr>
            <a:spLocks noGrp="1"/>
          </p:cNvSpPr>
          <p:nvPr>
            <p:ph type="sldNum" sz="quarter" idx="12"/>
          </p:nvPr>
        </p:nvSpPr>
        <p:spPr/>
        <p:txBody>
          <a:bodyPr/>
          <a:lstStyle/>
          <a:p>
            <a:fld id="{B54EB534-DAED-1C4B-8A03-87862C883578}" type="slidenum">
              <a:rPr lang="it-IT" smtClean="0"/>
              <a:pPr/>
              <a:t>13</a:t>
            </a:fld>
            <a:endParaRPr lang="it-IT" dirty="0"/>
          </a:p>
        </p:txBody>
      </p:sp>
      <p:sp>
        <p:nvSpPr>
          <p:cNvPr id="4" name="Titolo 3"/>
          <p:cNvSpPr>
            <a:spLocks noGrp="1"/>
          </p:cNvSpPr>
          <p:nvPr>
            <p:ph type="ctrTitle"/>
          </p:nvPr>
        </p:nvSpPr>
        <p:spPr/>
        <p:txBody>
          <a:bodyPr/>
          <a:lstStyle/>
          <a:p>
            <a:r>
              <a:rPr lang="it-IT"/>
              <a:t>Our Team</a:t>
            </a:r>
          </a:p>
        </p:txBody>
      </p:sp>
      <p:sp>
        <p:nvSpPr>
          <p:cNvPr id="5" name="Sottotitolo 4"/>
          <p:cNvSpPr>
            <a:spLocks noGrp="1"/>
          </p:cNvSpPr>
          <p:nvPr>
            <p:ph type="subTitle" idx="1"/>
          </p:nvPr>
        </p:nvSpPr>
        <p:spPr/>
        <p:txBody>
          <a:bodyPr/>
          <a:lstStyle/>
          <a:p>
            <a:r>
              <a:rPr lang="it-IT" sz="1100"/>
              <a:t>Great Experts to help your career</a:t>
            </a:r>
          </a:p>
        </p:txBody>
      </p:sp>
      <p:pic>
        <p:nvPicPr>
          <p:cNvPr id="10" name="Segnaposto immagine 9" descr="team-7.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0663" r="20663"/>
          <a:stretch>
            <a:fillRect/>
          </a:stretch>
        </p:blipFill>
        <p:spPr/>
      </p:pic>
      <p:pic>
        <p:nvPicPr>
          <p:cNvPr id="11" name="Segnaposto immagine 10" descr="team-10.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0693" r="20693"/>
          <a:stretch>
            <a:fillRect/>
          </a:stretch>
        </p:blipFill>
        <p:spPr/>
      </p:pic>
      <p:pic>
        <p:nvPicPr>
          <p:cNvPr id="13" name="Segnaposto immagine 12" descr="team-1.jpg"/>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20611" r="20611"/>
          <a:stretch>
            <a:fillRect/>
          </a:stretch>
        </p:blipFill>
        <p:spPr/>
      </p:pic>
      <p:pic>
        <p:nvPicPr>
          <p:cNvPr id="16" name="Segnaposto immagine 15" descr="team-19.jpg"/>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20607" r="20607"/>
          <a:stretch>
            <a:fillRect/>
          </a:stretch>
        </p:blipFill>
        <p:spPr/>
      </p:pic>
      <p:sp>
        <p:nvSpPr>
          <p:cNvPr id="17" name="Freeform 28"/>
          <p:cNvSpPr>
            <a:spLocks noChangeArrowheads="1"/>
          </p:cNvSpPr>
          <p:nvPr/>
        </p:nvSpPr>
        <p:spPr bwMode="auto">
          <a:xfrm>
            <a:off x="1718051" y="4910539"/>
            <a:ext cx="196931" cy="198545"/>
          </a:xfrm>
          <a:custGeom>
            <a:avLst/>
            <a:gdLst>
              <a:gd name="T0" fmla="*/ 483 w 540"/>
              <a:gd name="T1" fmla="*/ 0 h 541"/>
              <a:gd name="T2" fmla="*/ 56 w 540"/>
              <a:gd name="T3" fmla="*/ 0 h 541"/>
              <a:gd name="T4" fmla="*/ 0 w 540"/>
              <a:gd name="T5" fmla="*/ 57 h 541"/>
              <a:gd name="T6" fmla="*/ 0 w 540"/>
              <a:gd name="T7" fmla="*/ 483 h 541"/>
              <a:gd name="T8" fmla="*/ 56 w 540"/>
              <a:gd name="T9" fmla="*/ 540 h 541"/>
              <a:gd name="T10" fmla="*/ 483 w 540"/>
              <a:gd name="T11" fmla="*/ 540 h 541"/>
              <a:gd name="T12" fmla="*/ 539 w 540"/>
              <a:gd name="T13" fmla="*/ 483 h 541"/>
              <a:gd name="T14" fmla="*/ 539 w 540"/>
              <a:gd name="T15" fmla="*/ 57 h 541"/>
              <a:gd name="T16" fmla="*/ 483 w 540"/>
              <a:gd name="T17" fmla="*/ 0 h 541"/>
              <a:gd name="T18" fmla="*/ 457 w 540"/>
              <a:gd name="T19" fmla="*/ 57 h 541"/>
              <a:gd name="T20" fmla="*/ 457 w 540"/>
              <a:gd name="T21" fmla="*/ 139 h 541"/>
              <a:gd name="T22" fmla="*/ 405 w 540"/>
              <a:gd name="T23" fmla="*/ 139 h 541"/>
              <a:gd name="T24" fmla="*/ 375 w 540"/>
              <a:gd name="T25" fmla="*/ 165 h 541"/>
              <a:gd name="T26" fmla="*/ 375 w 540"/>
              <a:gd name="T27" fmla="*/ 216 h 541"/>
              <a:gd name="T28" fmla="*/ 457 w 540"/>
              <a:gd name="T29" fmla="*/ 216 h 541"/>
              <a:gd name="T30" fmla="*/ 457 w 540"/>
              <a:gd name="T31" fmla="*/ 298 h 541"/>
              <a:gd name="T32" fmla="*/ 375 w 540"/>
              <a:gd name="T33" fmla="*/ 298 h 541"/>
              <a:gd name="T34" fmla="*/ 375 w 540"/>
              <a:gd name="T35" fmla="*/ 483 h 541"/>
              <a:gd name="T36" fmla="*/ 298 w 540"/>
              <a:gd name="T37" fmla="*/ 483 h 541"/>
              <a:gd name="T38" fmla="*/ 298 w 540"/>
              <a:gd name="T39" fmla="*/ 298 h 541"/>
              <a:gd name="T40" fmla="*/ 241 w 540"/>
              <a:gd name="T41" fmla="*/ 298 h 541"/>
              <a:gd name="T42" fmla="*/ 241 w 540"/>
              <a:gd name="T43" fmla="*/ 216 h 541"/>
              <a:gd name="T44" fmla="*/ 298 w 540"/>
              <a:gd name="T45" fmla="*/ 216 h 541"/>
              <a:gd name="T46" fmla="*/ 298 w 540"/>
              <a:gd name="T47" fmla="*/ 149 h 541"/>
              <a:gd name="T48" fmla="*/ 390 w 540"/>
              <a:gd name="T49" fmla="*/ 57 h 541"/>
              <a:gd name="T50" fmla="*/ 457 w 540"/>
              <a:gd name="T51" fmla="*/ 57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0" h="541">
                <a:moveTo>
                  <a:pt x="483" y="0"/>
                </a:moveTo>
                <a:lnTo>
                  <a:pt x="56" y="0"/>
                </a:lnTo>
                <a:cubicBezTo>
                  <a:pt x="25" y="0"/>
                  <a:pt x="0" y="26"/>
                  <a:pt x="0" y="57"/>
                </a:cubicBezTo>
                <a:lnTo>
                  <a:pt x="0" y="483"/>
                </a:lnTo>
                <a:cubicBezTo>
                  <a:pt x="0" y="514"/>
                  <a:pt x="25" y="540"/>
                  <a:pt x="56" y="540"/>
                </a:cubicBezTo>
                <a:lnTo>
                  <a:pt x="483" y="540"/>
                </a:lnTo>
                <a:cubicBezTo>
                  <a:pt x="513" y="540"/>
                  <a:pt x="539" y="514"/>
                  <a:pt x="539" y="483"/>
                </a:cubicBezTo>
                <a:lnTo>
                  <a:pt x="539" y="57"/>
                </a:lnTo>
                <a:cubicBezTo>
                  <a:pt x="539" y="26"/>
                  <a:pt x="513" y="0"/>
                  <a:pt x="483" y="0"/>
                </a:cubicBezTo>
                <a:close/>
                <a:moveTo>
                  <a:pt x="457" y="57"/>
                </a:moveTo>
                <a:lnTo>
                  <a:pt x="457" y="139"/>
                </a:lnTo>
                <a:lnTo>
                  <a:pt x="405" y="139"/>
                </a:lnTo>
                <a:cubicBezTo>
                  <a:pt x="385" y="139"/>
                  <a:pt x="375" y="149"/>
                  <a:pt x="375" y="165"/>
                </a:cubicBezTo>
                <a:lnTo>
                  <a:pt x="375" y="216"/>
                </a:lnTo>
                <a:lnTo>
                  <a:pt x="457" y="216"/>
                </a:lnTo>
                <a:lnTo>
                  <a:pt x="457" y="298"/>
                </a:lnTo>
                <a:lnTo>
                  <a:pt x="375" y="298"/>
                </a:lnTo>
                <a:lnTo>
                  <a:pt x="375" y="483"/>
                </a:lnTo>
                <a:lnTo>
                  <a:pt x="298" y="483"/>
                </a:lnTo>
                <a:lnTo>
                  <a:pt x="298" y="298"/>
                </a:lnTo>
                <a:lnTo>
                  <a:pt x="241" y="298"/>
                </a:lnTo>
                <a:lnTo>
                  <a:pt x="241" y="216"/>
                </a:lnTo>
                <a:lnTo>
                  <a:pt x="298" y="216"/>
                </a:lnTo>
                <a:lnTo>
                  <a:pt x="298" y="149"/>
                </a:lnTo>
                <a:cubicBezTo>
                  <a:pt x="298" y="98"/>
                  <a:pt x="339" y="57"/>
                  <a:pt x="390" y="57"/>
                </a:cubicBezTo>
                <a:lnTo>
                  <a:pt x="457" y="57"/>
                </a:lnTo>
                <a:close/>
              </a:path>
            </a:pathLst>
          </a:custGeom>
          <a:solidFill>
            <a:srgbClr val="2E2D2F"/>
          </a:solidFill>
          <a:ln>
            <a:noFill/>
          </a:ln>
          <a:effectLst/>
        </p:spPr>
        <p:txBody>
          <a:bodyPr wrap="none" anchor="ctr"/>
          <a:lstStyle/>
          <a:p>
            <a:endParaRPr lang="en-US"/>
          </a:p>
        </p:txBody>
      </p:sp>
      <p:sp>
        <p:nvSpPr>
          <p:cNvPr id="18" name="Freeform 29"/>
          <p:cNvSpPr>
            <a:spLocks noChangeArrowheads="1"/>
          </p:cNvSpPr>
          <p:nvPr/>
        </p:nvSpPr>
        <p:spPr bwMode="auto">
          <a:xfrm>
            <a:off x="7943594" y="4908056"/>
            <a:ext cx="196931" cy="198546"/>
          </a:xfrm>
          <a:custGeom>
            <a:avLst/>
            <a:gdLst>
              <a:gd name="T0" fmla="*/ 252 w 540"/>
              <a:gd name="T1" fmla="*/ 185 h 541"/>
              <a:gd name="T2" fmla="*/ 195 w 540"/>
              <a:gd name="T3" fmla="*/ 108 h 541"/>
              <a:gd name="T4" fmla="*/ 159 w 540"/>
              <a:gd name="T5" fmla="*/ 155 h 541"/>
              <a:gd name="T6" fmla="*/ 211 w 540"/>
              <a:gd name="T7" fmla="*/ 232 h 541"/>
              <a:gd name="T8" fmla="*/ 252 w 540"/>
              <a:gd name="T9" fmla="*/ 185 h 541"/>
              <a:gd name="T10" fmla="*/ 231 w 540"/>
              <a:gd name="T11" fmla="*/ 319 h 541"/>
              <a:gd name="T12" fmla="*/ 226 w 540"/>
              <a:gd name="T13" fmla="*/ 319 h 541"/>
              <a:gd name="T14" fmla="*/ 226 w 540"/>
              <a:gd name="T15" fmla="*/ 319 h 541"/>
              <a:gd name="T16" fmla="*/ 175 w 540"/>
              <a:gd name="T17" fmla="*/ 329 h 541"/>
              <a:gd name="T18" fmla="*/ 139 w 540"/>
              <a:gd name="T19" fmla="*/ 370 h 541"/>
              <a:gd name="T20" fmla="*/ 216 w 540"/>
              <a:gd name="T21" fmla="*/ 432 h 541"/>
              <a:gd name="T22" fmla="*/ 282 w 540"/>
              <a:gd name="T23" fmla="*/ 381 h 541"/>
              <a:gd name="T24" fmla="*/ 231 w 540"/>
              <a:gd name="T25" fmla="*/ 319 h 541"/>
              <a:gd name="T26" fmla="*/ 488 w 540"/>
              <a:gd name="T27" fmla="*/ 0 h 541"/>
              <a:gd name="T28" fmla="*/ 56 w 540"/>
              <a:gd name="T29" fmla="*/ 0 h 541"/>
              <a:gd name="T30" fmla="*/ 0 w 540"/>
              <a:gd name="T31" fmla="*/ 57 h 541"/>
              <a:gd name="T32" fmla="*/ 0 w 540"/>
              <a:gd name="T33" fmla="*/ 484 h 541"/>
              <a:gd name="T34" fmla="*/ 56 w 540"/>
              <a:gd name="T35" fmla="*/ 540 h 541"/>
              <a:gd name="T36" fmla="*/ 488 w 540"/>
              <a:gd name="T37" fmla="*/ 540 h 541"/>
              <a:gd name="T38" fmla="*/ 539 w 540"/>
              <a:gd name="T39" fmla="*/ 484 h 541"/>
              <a:gd name="T40" fmla="*/ 539 w 540"/>
              <a:gd name="T41" fmla="*/ 57 h 541"/>
              <a:gd name="T42" fmla="*/ 488 w 540"/>
              <a:gd name="T43" fmla="*/ 0 h 541"/>
              <a:gd name="T44" fmla="*/ 195 w 540"/>
              <a:gd name="T45" fmla="*/ 463 h 541"/>
              <a:gd name="T46" fmla="*/ 82 w 540"/>
              <a:gd name="T47" fmla="*/ 386 h 541"/>
              <a:gd name="T48" fmla="*/ 123 w 540"/>
              <a:gd name="T49" fmla="*/ 319 h 541"/>
              <a:gd name="T50" fmla="*/ 205 w 540"/>
              <a:gd name="T51" fmla="*/ 293 h 541"/>
              <a:gd name="T52" fmla="*/ 200 w 540"/>
              <a:gd name="T53" fmla="*/ 268 h 541"/>
              <a:gd name="T54" fmla="*/ 200 w 540"/>
              <a:gd name="T55" fmla="*/ 252 h 541"/>
              <a:gd name="T56" fmla="*/ 190 w 540"/>
              <a:gd name="T57" fmla="*/ 252 h 541"/>
              <a:gd name="T58" fmla="*/ 103 w 540"/>
              <a:gd name="T59" fmla="*/ 175 h 541"/>
              <a:gd name="T60" fmla="*/ 216 w 540"/>
              <a:gd name="T61" fmla="*/ 78 h 541"/>
              <a:gd name="T62" fmla="*/ 329 w 540"/>
              <a:gd name="T63" fmla="*/ 78 h 541"/>
              <a:gd name="T64" fmla="*/ 318 w 540"/>
              <a:gd name="T65" fmla="*/ 88 h 541"/>
              <a:gd name="T66" fmla="*/ 303 w 540"/>
              <a:gd name="T67" fmla="*/ 103 h 541"/>
              <a:gd name="T68" fmla="*/ 298 w 540"/>
              <a:gd name="T69" fmla="*/ 108 h 541"/>
              <a:gd name="T70" fmla="*/ 277 w 540"/>
              <a:gd name="T71" fmla="*/ 108 h 541"/>
              <a:gd name="T72" fmla="*/ 303 w 540"/>
              <a:gd name="T73" fmla="*/ 165 h 541"/>
              <a:gd name="T74" fmla="*/ 262 w 540"/>
              <a:gd name="T75" fmla="*/ 237 h 541"/>
              <a:gd name="T76" fmla="*/ 252 w 540"/>
              <a:gd name="T77" fmla="*/ 257 h 541"/>
              <a:gd name="T78" fmla="*/ 262 w 540"/>
              <a:gd name="T79" fmla="*/ 273 h 541"/>
              <a:gd name="T80" fmla="*/ 272 w 540"/>
              <a:gd name="T81" fmla="*/ 283 h 541"/>
              <a:gd name="T82" fmla="*/ 324 w 540"/>
              <a:gd name="T83" fmla="*/ 360 h 541"/>
              <a:gd name="T84" fmla="*/ 195 w 540"/>
              <a:gd name="T85" fmla="*/ 463 h 541"/>
              <a:gd name="T86" fmla="*/ 457 w 540"/>
              <a:gd name="T87" fmla="*/ 273 h 541"/>
              <a:gd name="T88" fmla="*/ 406 w 540"/>
              <a:gd name="T89" fmla="*/ 273 h 541"/>
              <a:gd name="T90" fmla="*/ 406 w 540"/>
              <a:gd name="T91" fmla="*/ 324 h 541"/>
              <a:gd name="T92" fmla="*/ 380 w 540"/>
              <a:gd name="T93" fmla="*/ 324 h 541"/>
              <a:gd name="T94" fmla="*/ 380 w 540"/>
              <a:gd name="T95" fmla="*/ 273 h 541"/>
              <a:gd name="T96" fmla="*/ 324 w 540"/>
              <a:gd name="T97" fmla="*/ 273 h 541"/>
              <a:gd name="T98" fmla="*/ 324 w 540"/>
              <a:gd name="T99" fmla="*/ 242 h 541"/>
              <a:gd name="T100" fmla="*/ 380 w 540"/>
              <a:gd name="T101" fmla="*/ 242 h 541"/>
              <a:gd name="T102" fmla="*/ 380 w 540"/>
              <a:gd name="T103" fmla="*/ 191 h 541"/>
              <a:gd name="T104" fmla="*/ 406 w 540"/>
              <a:gd name="T105" fmla="*/ 191 h 541"/>
              <a:gd name="T106" fmla="*/ 406 w 540"/>
              <a:gd name="T107" fmla="*/ 242 h 541"/>
              <a:gd name="T108" fmla="*/ 457 w 540"/>
              <a:gd name="T109" fmla="*/ 242 h 541"/>
              <a:gd name="T110" fmla="*/ 457 w 540"/>
              <a:gd name="T111" fmla="*/ 273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40" h="541">
                <a:moveTo>
                  <a:pt x="252" y="185"/>
                </a:moveTo>
                <a:cubicBezTo>
                  <a:pt x="252" y="160"/>
                  <a:pt x="231" y="108"/>
                  <a:pt x="195" y="108"/>
                </a:cubicBezTo>
                <a:cubicBezTo>
                  <a:pt x="175" y="108"/>
                  <a:pt x="159" y="119"/>
                  <a:pt x="159" y="155"/>
                </a:cubicBezTo>
                <a:cubicBezTo>
                  <a:pt x="159" y="185"/>
                  <a:pt x="175" y="232"/>
                  <a:pt x="211" y="232"/>
                </a:cubicBezTo>
                <a:cubicBezTo>
                  <a:pt x="211" y="232"/>
                  <a:pt x="252" y="227"/>
                  <a:pt x="252" y="185"/>
                </a:cubicBezTo>
                <a:close/>
                <a:moveTo>
                  <a:pt x="231" y="319"/>
                </a:moveTo>
                <a:lnTo>
                  <a:pt x="226" y="319"/>
                </a:lnTo>
                <a:lnTo>
                  <a:pt x="226" y="319"/>
                </a:lnTo>
                <a:cubicBezTo>
                  <a:pt x="216" y="319"/>
                  <a:pt x="195" y="324"/>
                  <a:pt x="175" y="329"/>
                </a:cubicBezTo>
                <a:cubicBezTo>
                  <a:pt x="159" y="335"/>
                  <a:pt x="139" y="345"/>
                  <a:pt x="139" y="370"/>
                </a:cubicBezTo>
                <a:cubicBezTo>
                  <a:pt x="139" y="401"/>
                  <a:pt x="164" y="432"/>
                  <a:pt x="216" y="432"/>
                </a:cubicBezTo>
                <a:cubicBezTo>
                  <a:pt x="257" y="432"/>
                  <a:pt x="282" y="406"/>
                  <a:pt x="282" y="381"/>
                </a:cubicBezTo>
                <a:cubicBezTo>
                  <a:pt x="282" y="360"/>
                  <a:pt x="267" y="345"/>
                  <a:pt x="231" y="319"/>
                </a:cubicBezTo>
                <a:close/>
                <a:moveTo>
                  <a:pt x="488" y="0"/>
                </a:moveTo>
                <a:lnTo>
                  <a:pt x="56" y="0"/>
                </a:lnTo>
                <a:cubicBezTo>
                  <a:pt x="26" y="0"/>
                  <a:pt x="0" y="26"/>
                  <a:pt x="0" y="57"/>
                </a:cubicBezTo>
                <a:lnTo>
                  <a:pt x="0" y="484"/>
                </a:lnTo>
                <a:cubicBezTo>
                  <a:pt x="0" y="514"/>
                  <a:pt x="26" y="540"/>
                  <a:pt x="56" y="540"/>
                </a:cubicBezTo>
                <a:lnTo>
                  <a:pt x="488" y="540"/>
                </a:lnTo>
                <a:cubicBezTo>
                  <a:pt x="514" y="540"/>
                  <a:pt x="539" y="514"/>
                  <a:pt x="539" y="484"/>
                </a:cubicBezTo>
                <a:lnTo>
                  <a:pt x="539" y="57"/>
                </a:lnTo>
                <a:cubicBezTo>
                  <a:pt x="539" y="26"/>
                  <a:pt x="514" y="0"/>
                  <a:pt x="488" y="0"/>
                </a:cubicBezTo>
                <a:close/>
                <a:moveTo>
                  <a:pt x="195" y="463"/>
                </a:moveTo>
                <a:cubicBezTo>
                  <a:pt x="118" y="463"/>
                  <a:pt x="82" y="422"/>
                  <a:pt x="82" y="386"/>
                </a:cubicBezTo>
                <a:cubicBezTo>
                  <a:pt x="82" y="370"/>
                  <a:pt x="87" y="340"/>
                  <a:pt x="123" y="319"/>
                </a:cubicBezTo>
                <a:cubicBezTo>
                  <a:pt x="144" y="304"/>
                  <a:pt x="169" y="299"/>
                  <a:pt x="205" y="293"/>
                </a:cubicBezTo>
                <a:cubicBezTo>
                  <a:pt x="200" y="288"/>
                  <a:pt x="200" y="283"/>
                  <a:pt x="200" y="268"/>
                </a:cubicBezTo>
                <a:cubicBezTo>
                  <a:pt x="200" y="263"/>
                  <a:pt x="200" y="263"/>
                  <a:pt x="200" y="252"/>
                </a:cubicBezTo>
                <a:lnTo>
                  <a:pt x="190" y="252"/>
                </a:lnTo>
                <a:cubicBezTo>
                  <a:pt x="139" y="252"/>
                  <a:pt x="103" y="216"/>
                  <a:pt x="103" y="175"/>
                </a:cubicBezTo>
                <a:cubicBezTo>
                  <a:pt x="103" y="129"/>
                  <a:pt x="139" y="78"/>
                  <a:pt x="216" y="78"/>
                </a:cubicBezTo>
                <a:lnTo>
                  <a:pt x="329" y="78"/>
                </a:lnTo>
                <a:lnTo>
                  <a:pt x="318" y="88"/>
                </a:lnTo>
                <a:lnTo>
                  <a:pt x="303" y="103"/>
                </a:lnTo>
                <a:lnTo>
                  <a:pt x="298" y="108"/>
                </a:lnTo>
                <a:lnTo>
                  <a:pt x="277" y="108"/>
                </a:lnTo>
                <a:cubicBezTo>
                  <a:pt x="288" y="119"/>
                  <a:pt x="303" y="134"/>
                  <a:pt x="303" y="165"/>
                </a:cubicBezTo>
                <a:cubicBezTo>
                  <a:pt x="303" y="206"/>
                  <a:pt x="282" y="221"/>
                  <a:pt x="262" y="237"/>
                </a:cubicBezTo>
                <a:cubicBezTo>
                  <a:pt x="257" y="242"/>
                  <a:pt x="252" y="247"/>
                  <a:pt x="252" y="257"/>
                </a:cubicBezTo>
                <a:cubicBezTo>
                  <a:pt x="252" y="268"/>
                  <a:pt x="257" y="273"/>
                  <a:pt x="262" y="273"/>
                </a:cubicBezTo>
                <a:cubicBezTo>
                  <a:pt x="262" y="278"/>
                  <a:pt x="267" y="278"/>
                  <a:pt x="272" y="283"/>
                </a:cubicBezTo>
                <a:cubicBezTo>
                  <a:pt x="293" y="299"/>
                  <a:pt x="324" y="314"/>
                  <a:pt x="324" y="360"/>
                </a:cubicBezTo>
                <a:cubicBezTo>
                  <a:pt x="324" y="406"/>
                  <a:pt x="288" y="463"/>
                  <a:pt x="195" y="463"/>
                </a:cubicBezTo>
                <a:close/>
                <a:moveTo>
                  <a:pt x="457" y="273"/>
                </a:moveTo>
                <a:lnTo>
                  <a:pt x="406" y="273"/>
                </a:lnTo>
                <a:lnTo>
                  <a:pt x="406" y="324"/>
                </a:lnTo>
                <a:lnTo>
                  <a:pt x="380" y="324"/>
                </a:lnTo>
                <a:lnTo>
                  <a:pt x="380" y="273"/>
                </a:lnTo>
                <a:lnTo>
                  <a:pt x="324" y="273"/>
                </a:lnTo>
                <a:lnTo>
                  <a:pt x="324" y="242"/>
                </a:lnTo>
                <a:lnTo>
                  <a:pt x="380" y="242"/>
                </a:lnTo>
                <a:lnTo>
                  <a:pt x="380" y="191"/>
                </a:lnTo>
                <a:lnTo>
                  <a:pt x="406" y="191"/>
                </a:lnTo>
                <a:lnTo>
                  <a:pt x="406" y="242"/>
                </a:lnTo>
                <a:lnTo>
                  <a:pt x="457" y="242"/>
                </a:lnTo>
                <a:lnTo>
                  <a:pt x="457" y="273"/>
                </a:lnTo>
                <a:close/>
              </a:path>
            </a:pathLst>
          </a:custGeom>
          <a:solidFill>
            <a:srgbClr val="2E2D2F"/>
          </a:solidFill>
          <a:ln>
            <a:noFill/>
          </a:ln>
          <a:effectLst/>
        </p:spPr>
        <p:txBody>
          <a:bodyPr wrap="none" anchor="ctr"/>
          <a:lstStyle/>
          <a:p>
            <a:endParaRPr lang="en-US"/>
          </a:p>
        </p:txBody>
      </p:sp>
      <p:sp>
        <p:nvSpPr>
          <p:cNvPr id="19" name="Freeform 30"/>
          <p:cNvSpPr>
            <a:spLocks noChangeArrowheads="1"/>
          </p:cNvSpPr>
          <p:nvPr/>
        </p:nvSpPr>
        <p:spPr bwMode="auto">
          <a:xfrm>
            <a:off x="5527902" y="4910539"/>
            <a:ext cx="198546" cy="198546"/>
          </a:xfrm>
          <a:custGeom>
            <a:avLst/>
            <a:gdLst>
              <a:gd name="T0" fmla="*/ 483 w 541"/>
              <a:gd name="T1" fmla="*/ 0 h 541"/>
              <a:gd name="T2" fmla="*/ 52 w 541"/>
              <a:gd name="T3" fmla="*/ 0 h 541"/>
              <a:gd name="T4" fmla="*/ 0 w 541"/>
              <a:gd name="T5" fmla="*/ 57 h 541"/>
              <a:gd name="T6" fmla="*/ 0 w 541"/>
              <a:gd name="T7" fmla="*/ 484 h 541"/>
              <a:gd name="T8" fmla="*/ 52 w 541"/>
              <a:gd name="T9" fmla="*/ 540 h 541"/>
              <a:gd name="T10" fmla="*/ 483 w 541"/>
              <a:gd name="T11" fmla="*/ 540 h 541"/>
              <a:gd name="T12" fmla="*/ 540 w 541"/>
              <a:gd name="T13" fmla="*/ 484 h 541"/>
              <a:gd name="T14" fmla="*/ 540 w 541"/>
              <a:gd name="T15" fmla="*/ 57 h 541"/>
              <a:gd name="T16" fmla="*/ 483 w 541"/>
              <a:gd name="T17" fmla="*/ 0 h 541"/>
              <a:gd name="T18" fmla="*/ 267 w 541"/>
              <a:gd name="T19" fmla="*/ 165 h 541"/>
              <a:gd name="T20" fmla="*/ 375 w 541"/>
              <a:gd name="T21" fmla="*/ 273 h 541"/>
              <a:gd name="T22" fmla="*/ 267 w 541"/>
              <a:gd name="T23" fmla="*/ 381 h 541"/>
              <a:gd name="T24" fmla="*/ 160 w 541"/>
              <a:gd name="T25" fmla="*/ 273 h 541"/>
              <a:gd name="T26" fmla="*/ 267 w 541"/>
              <a:gd name="T27" fmla="*/ 165 h 541"/>
              <a:gd name="T28" fmla="*/ 67 w 541"/>
              <a:gd name="T29" fmla="*/ 484 h 541"/>
              <a:gd name="T30" fmla="*/ 52 w 541"/>
              <a:gd name="T31" fmla="*/ 473 h 541"/>
              <a:gd name="T32" fmla="*/ 52 w 541"/>
              <a:gd name="T33" fmla="*/ 242 h 541"/>
              <a:gd name="T34" fmla="*/ 108 w 541"/>
              <a:gd name="T35" fmla="*/ 242 h 541"/>
              <a:gd name="T36" fmla="*/ 108 w 541"/>
              <a:gd name="T37" fmla="*/ 273 h 541"/>
              <a:gd name="T38" fmla="*/ 267 w 541"/>
              <a:gd name="T39" fmla="*/ 432 h 541"/>
              <a:gd name="T40" fmla="*/ 432 w 541"/>
              <a:gd name="T41" fmla="*/ 273 h 541"/>
              <a:gd name="T42" fmla="*/ 427 w 541"/>
              <a:gd name="T43" fmla="*/ 242 h 541"/>
              <a:gd name="T44" fmla="*/ 483 w 541"/>
              <a:gd name="T45" fmla="*/ 242 h 541"/>
              <a:gd name="T46" fmla="*/ 483 w 541"/>
              <a:gd name="T47" fmla="*/ 473 h 541"/>
              <a:gd name="T48" fmla="*/ 468 w 541"/>
              <a:gd name="T49" fmla="*/ 484 h 541"/>
              <a:gd name="T50" fmla="*/ 67 w 541"/>
              <a:gd name="T51" fmla="*/ 484 h 541"/>
              <a:gd name="T52" fmla="*/ 483 w 541"/>
              <a:gd name="T53" fmla="*/ 124 h 541"/>
              <a:gd name="T54" fmla="*/ 468 w 541"/>
              <a:gd name="T55" fmla="*/ 134 h 541"/>
              <a:gd name="T56" fmla="*/ 417 w 541"/>
              <a:gd name="T57" fmla="*/ 134 h 541"/>
              <a:gd name="T58" fmla="*/ 401 w 541"/>
              <a:gd name="T59" fmla="*/ 124 h 541"/>
              <a:gd name="T60" fmla="*/ 401 w 541"/>
              <a:gd name="T61" fmla="*/ 67 h 541"/>
              <a:gd name="T62" fmla="*/ 417 w 541"/>
              <a:gd name="T63" fmla="*/ 57 h 541"/>
              <a:gd name="T64" fmla="*/ 468 w 541"/>
              <a:gd name="T65" fmla="*/ 57 h 541"/>
              <a:gd name="T66" fmla="*/ 483 w 541"/>
              <a:gd name="T67" fmla="*/ 67 h 541"/>
              <a:gd name="T68" fmla="*/ 483 w 541"/>
              <a:gd name="T69" fmla="*/ 124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541">
                <a:moveTo>
                  <a:pt x="483" y="0"/>
                </a:moveTo>
                <a:lnTo>
                  <a:pt x="52" y="0"/>
                </a:lnTo>
                <a:cubicBezTo>
                  <a:pt x="26" y="0"/>
                  <a:pt x="0" y="26"/>
                  <a:pt x="0" y="57"/>
                </a:cubicBezTo>
                <a:lnTo>
                  <a:pt x="0" y="484"/>
                </a:lnTo>
                <a:cubicBezTo>
                  <a:pt x="0" y="514"/>
                  <a:pt x="26" y="540"/>
                  <a:pt x="52" y="540"/>
                </a:cubicBezTo>
                <a:lnTo>
                  <a:pt x="483" y="540"/>
                </a:lnTo>
                <a:cubicBezTo>
                  <a:pt x="514" y="540"/>
                  <a:pt x="540" y="514"/>
                  <a:pt x="540" y="484"/>
                </a:cubicBezTo>
                <a:lnTo>
                  <a:pt x="540" y="57"/>
                </a:lnTo>
                <a:cubicBezTo>
                  <a:pt x="540" y="26"/>
                  <a:pt x="514" y="0"/>
                  <a:pt x="483" y="0"/>
                </a:cubicBezTo>
                <a:close/>
                <a:moveTo>
                  <a:pt x="267" y="165"/>
                </a:moveTo>
                <a:cubicBezTo>
                  <a:pt x="329" y="165"/>
                  <a:pt x="375" y="214"/>
                  <a:pt x="375" y="273"/>
                </a:cubicBezTo>
                <a:cubicBezTo>
                  <a:pt x="375" y="332"/>
                  <a:pt x="327" y="381"/>
                  <a:pt x="267" y="381"/>
                </a:cubicBezTo>
                <a:cubicBezTo>
                  <a:pt x="208" y="381"/>
                  <a:pt x="160" y="332"/>
                  <a:pt x="160" y="273"/>
                </a:cubicBezTo>
                <a:cubicBezTo>
                  <a:pt x="160" y="214"/>
                  <a:pt x="211" y="165"/>
                  <a:pt x="267" y="165"/>
                </a:cubicBezTo>
                <a:close/>
                <a:moveTo>
                  <a:pt x="67" y="484"/>
                </a:moveTo>
                <a:cubicBezTo>
                  <a:pt x="57" y="484"/>
                  <a:pt x="52" y="478"/>
                  <a:pt x="52" y="473"/>
                </a:cubicBezTo>
                <a:lnTo>
                  <a:pt x="52" y="242"/>
                </a:lnTo>
                <a:lnTo>
                  <a:pt x="108" y="242"/>
                </a:lnTo>
                <a:cubicBezTo>
                  <a:pt x="108" y="252"/>
                  <a:pt x="108" y="263"/>
                  <a:pt x="108" y="273"/>
                </a:cubicBezTo>
                <a:cubicBezTo>
                  <a:pt x="108" y="360"/>
                  <a:pt x="180" y="432"/>
                  <a:pt x="267" y="432"/>
                </a:cubicBezTo>
                <a:cubicBezTo>
                  <a:pt x="355" y="432"/>
                  <a:pt x="432" y="360"/>
                  <a:pt x="432" y="273"/>
                </a:cubicBezTo>
                <a:cubicBezTo>
                  <a:pt x="432" y="263"/>
                  <a:pt x="432" y="252"/>
                  <a:pt x="427" y="242"/>
                </a:cubicBezTo>
                <a:lnTo>
                  <a:pt x="483" y="242"/>
                </a:lnTo>
                <a:lnTo>
                  <a:pt x="483" y="473"/>
                </a:lnTo>
                <a:cubicBezTo>
                  <a:pt x="483" y="478"/>
                  <a:pt x="478" y="484"/>
                  <a:pt x="468" y="484"/>
                </a:cubicBezTo>
                <a:lnTo>
                  <a:pt x="67" y="484"/>
                </a:lnTo>
                <a:close/>
                <a:moveTo>
                  <a:pt x="483" y="124"/>
                </a:moveTo>
                <a:cubicBezTo>
                  <a:pt x="483" y="129"/>
                  <a:pt x="478" y="134"/>
                  <a:pt x="468" y="134"/>
                </a:cubicBezTo>
                <a:lnTo>
                  <a:pt x="417" y="134"/>
                </a:lnTo>
                <a:cubicBezTo>
                  <a:pt x="406" y="134"/>
                  <a:pt x="401" y="129"/>
                  <a:pt x="401" y="124"/>
                </a:cubicBezTo>
                <a:lnTo>
                  <a:pt x="401" y="67"/>
                </a:lnTo>
                <a:cubicBezTo>
                  <a:pt x="401" y="62"/>
                  <a:pt x="406" y="57"/>
                  <a:pt x="417" y="57"/>
                </a:cubicBezTo>
                <a:lnTo>
                  <a:pt x="468" y="57"/>
                </a:lnTo>
                <a:cubicBezTo>
                  <a:pt x="478" y="57"/>
                  <a:pt x="483" y="62"/>
                  <a:pt x="483" y="67"/>
                </a:cubicBezTo>
                <a:lnTo>
                  <a:pt x="483" y="124"/>
                </a:lnTo>
                <a:close/>
              </a:path>
            </a:pathLst>
          </a:custGeom>
          <a:solidFill>
            <a:srgbClr val="2E2D2F"/>
          </a:solidFill>
          <a:ln>
            <a:noFill/>
          </a:ln>
          <a:effectLst/>
        </p:spPr>
        <p:txBody>
          <a:bodyPr wrap="none" anchor="ctr"/>
          <a:lstStyle/>
          <a:p>
            <a:endParaRPr lang="en-US"/>
          </a:p>
        </p:txBody>
      </p:sp>
      <p:sp>
        <p:nvSpPr>
          <p:cNvPr id="20" name="Freeform 31"/>
          <p:cNvSpPr>
            <a:spLocks noChangeArrowheads="1"/>
          </p:cNvSpPr>
          <p:nvPr/>
        </p:nvSpPr>
        <p:spPr bwMode="auto">
          <a:xfrm>
            <a:off x="1050342" y="4910539"/>
            <a:ext cx="196931" cy="198546"/>
          </a:xfrm>
          <a:custGeom>
            <a:avLst/>
            <a:gdLst>
              <a:gd name="T0" fmla="*/ 483 w 536"/>
              <a:gd name="T1" fmla="*/ 0 h 541"/>
              <a:gd name="T2" fmla="*/ 51 w 536"/>
              <a:gd name="T3" fmla="*/ 0 h 541"/>
              <a:gd name="T4" fmla="*/ 0 w 536"/>
              <a:gd name="T5" fmla="*/ 57 h 541"/>
              <a:gd name="T6" fmla="*/ 0 w 536"/>
              <a:gd name="T7" fmla="*/ 484 h 541"/>
              <a:gd name="T8" fmla="*/ 51 w 536"/>
              <a:gd name="T9" fmla="*/ 540 h 541"/>
              <a:gd name="T10" fmla="*/ 483 w 536"/>
              <a:gd name="T11" fmla="*/ 540 h 541"/>
              <a:gd name="T12" fmla="*/ 535 w 536"/>
              <a:gd name="T13" fmla="*/ 484 h 541"/>
              <a:gd name="T14" fmla="*/ 535 w 536"/>
              <a:gd name="T15" fmla="*/ 57 h 541"/>
              <a:gd name="T16" fmla="*/ 483 w 536"/>
              <a:gd name="T17" fmla="*/ 0 h 541"/>
              <a:gd name="T18" fmla="*/ 159 w 536"/>
              <a:gd name="T19" fmla="*/ 458 h 541"/>
              <a:gd name="T20" fmla="*/ 82 w 536"/>
              <a:gd name="T21" fmla="*/ 458 h 541"/>
              <a:gd name="T22" fmla="*/ 82 w 536"/>
              <a:gd name="T23" fmla="*/ 216 h 541"/>
              <a:gd name="T24" fmla="*/ 159 w 536"/>
              <a:gd name="T25" fmla="*/ 216 h 541"/>
              <a:gd name="T26" fmla="*/ 159 w 536"/>
              <a:gd name="T27" fmla="*/ 458 h 541"/>
              <a:gd name="T28" fmla="*/ 118 w 536"/>
              <a:gd name="T29" fmla="*/ 170 h 541"/>
              <a:gd name="T30" fmla="*/ 72 w 536"/>
              <a:gd name="T31" fmla="*/ 124 h 541"/>
              <a:gd name="T32" fmla="*/ 118 w 536"/>
              <a:gd name="T33" fmla="*/ 72 h 541"/>
              <a:gd name="T34" fmla="*/ 170 w 536"/>
              <a:gd name="T35" fmla="*/ 124 h 541"/>
              <a:gd name="T36" fmla="*/ 118 w 536"/>
              <a:gd name="T37" fmla="*/ 170 h 541"/>
              <a:gd name="T38" fmla="*/ 457 w 536"/>
              <a:gd name="T39" fmla="*/ 458 h 541"/>
              <a:gd name="T40" fmla="*/ 375 w 536"/>
              <a:gd name="T41" fmla="*/ 458 h 541"/>
              <a:gd name="T42" fmla="*/ 375 w 536"/>
              <a:gd name="T43" fmla="*/ 314 h 541"/>
              <a:gd name="T44" fmla="*/ 334 w 536"/>
              <a:gd name="T45" fmla="*/ 278 h 541"/>
              <a:gd name="T46" fmla="*/ 293 w 536"/>
              <a:gd name="T47" fmla="*/ 314 h 541"/>
              <a:gd name="T48" fmla="*/ 293 w 536"/>
              <a:gd name="T49" fmla="*/ 458 h 541"/>
              <a:gd name="T50" fmla="*/ 216 w 536"/>
              <a:gd name="T51" fmla="*/ 458 h 541"/>
              <a:gd name="T52" fmla="*/ 216 w 536"/>
              <a:gd name="T53" fmla="*/ 216 h 541"/>
              <a:gd name="T54" fmla="*/ 293 w 536"/>
              <a:gd name="T55" fmla="*/ 216 h 541"/>
              <a:gd name="T56" fmla="*/ 293 w 536"/>
              <a:gd name="T57" fmla="*/ 247 h 541"/>
              <a:gd name="T58" fmla="*/ 360 w 536"/>
              <a:gd name="T59" fmla="*/ 211 h 541"/>
              <a:gd name="T60" fmla="*/ 457 w 536"/>
              <a:gd name="T61" fmla="*/ 304 h 541"/>
              <a:gd name="T62" fmla="*/ 457 w 536"/>
              <a:gd name="T63" fmla="*/ 458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6" h="541">
                <a:moveTo>
                  <a:pt x="483" y="0"/>
                </a:moveTo>
                <a:lnTo>
                  <a:pt x="51" y="0"/>
                </a:lnTo>
                <a:cubicBezTo>
                  <a:pt x="26" y="0"/>
                  <a:pt x="0" y="26"/>
                  <a:pt x="0" y="57"/>
                </a:cubicBezTo>
                <a:lnTo>
                  <a:pt x="0" y="484"/>
                </a:lnTo>
                <a:cubicBezTo>
                  <a:pt x="0" y="514"/>
                  <a:pt x="26" y="540"/>
                  <a:pt x="51" y="540"/>
                </a:cubicBezTo>
                <a:lnTo>
                  <a:pt x="483" y="540"/>
                </a:lnTo>
                <a:cubicBezTo>
                  <a:pt x="514" y="540"/>
                  <a:pt x="535" y="514"/>
                  <a:pt x="535" y="484"/>
                </a:cubicBezTo>
                <a:lnTo>
                  <a:pt x="535" y="57"/>
                </a:lnTo>
                <a:cubicBezTo>
                  <a:pt x="535" y="26"/>
                  <a:pt x="514" y="0"/>
                  <a:pt x="483" y="0"/>
                </a:cubicBezTo>
                <a:close/>
                <a:moveTo>
                  <a:pt x="159" y="458"/>
                </a:moveTo>
                <a:lnTo>
                  <a:pt x="82" y="458"/>
                </a:lnTo>
                <a:lnTo>
                  <a:pt x="82" y="216"/>
                </a:lnTo>
                <a:lnTo>
                  <a:pt x="159" y="216"/>
                </a:lnTo>
                <a:lnTo>
                  <a:pt x="159" y="458"/>
                </a:lnTo>
                <a:close/>
                <a:moveTo>
                  <a:pt x="118" y="170"/>
                </a:moveTo>
                <a:cubicBezTo>
                  <a:pt x="93" y="170"/>
                  <a:pt x="72" y="150"/>
                  <a:pt x="72" y="124"/>
                </a:cubicBezTo>
                <a:cubicBezTo>
                  <a:pt x="72" y="98"/>
                  <a:pt x="90" y="72"/>
                  <a:pt x="118" y="72"/>
                </a:cubicBezTo>
                <a:cubicBezTo>
                  <a:pt x="147" y="72"/>
                  <a:pt x="170" y="98"/>
                  <a:pt x="170" y="124"/>
                </a:cubicBezTo>
                <a:cubicBezTo>
                  <a:pt x="170" y="150"/>
                  <a:pt x="149" y="170"/>
                  <a:pt x="118" y="170"/>
                </a:cubicBezTo>
                <a:close/>
                <a:moveTo>
                  <a:pt x="457" y="458"/>
                </a:moveTo>
                <a:lnTo>
                  <a:pt x="375" y="458"/>
                </a:lnTo>
                <a:lnTo>
                  <a:pt x="375" y="314"/>
                </a:lnTo>
                <a:cubicBezTo>
                  <a:pt x="375" y="293"/>
                  <a:pt x="355" y="278"/>
                  <a:pt x="334" y="278"/>
                </a:cubicBezTo>
                <a:cubicBezTo>
                  <a:pt x="314" y="278"/>
                  <a:pt x="293" y="293"/>
                  <a:pt x="293" y="314"/>
                </a:cubicBezTo>
                <a:lnTo>
                  <a:pt x="293" y="458"/>
                </a:lnTo>
                <a:lnTo>
                  <a:pt x="216" y="458"/>
                </a:lnTo>
                <a:lnTo>
                  <a:pt x="216" y="216"/>
                </a:lnTo>
                <a:lnTo>
                  <a:pt x="293" y="216"/>
                </a:lnTo>
                <a:lnTo>
                  <a:pt x="293" y="247"/>
                </a:lnTo>
                <a:cubicBezTo>
                  <a:pt x="308" y="227"/>
                  <a:pt x="339" y="211"/>
                  <a:pt x="360" y="211"/>
                </a:cubicBezTo>
                <a:cubicBezTo>
                  <a:pt x="411" y="211"/>
                  <a:pt x="457" y="252"/>
                  <a:pt x="457" y="304"/>
                </a:cubicBezTo>
                <a:lnTo>
                  <a:pt x="457" y="458"/>
                </a:lnTo>
                <a:close/>
              </a:path>
            </a:pathLst>
          </a:custGeom>
          <a:solidFill>
            <a:srgbClr val="2E2D2F"/>
          </a:solidFill>
          <a:ln>
            <a:noFill/>
          </a:ln>
          <a:effectLst/>
        </p:spPr>
        <p:txBody>
          <a:bodyPr wrap="none" anchor="ctr"/>
          <a:lstStyle/>
          <a:p>
            <a:endParaRPr lang="en-US"/>
          </a:p>
        </p:txBody>
      </p:sp>
      <p:sp>
        <p:nvSpPr>
          <p:cNvPr id="21" name="Freeform 34"/>
          <p:cNvSpPr>
            <a:spLocks noChangeArrowheads="1"/>
          </p:cNvSpPr>
          <p:nvPr/>
        </p:nvSpPr>
        <p:spPr bwMode="auto">
          <a:xfrm>
            <a:off x="1390929" y="4909671"/>
            <a:ext cx="196931" cy="196931"/>
          </a:xfrm>
          <a:custGeom>
            <a:avLst/>
            <a:gdLst>
              <a:gd name="T0" fmla="*/ 488 w 540"/>
              <a:gd name="T1" fmla="*/ 0 h 540"/>
              <a:gd name="T2" fmla="*/ 56 w 540"/>
              <a:gd name="T3" fmla="*/ 0 h 540"/>
              <a:gd name="T4" fmla="*/ 0 w 540"/>
              <a:gd name="T5" fmla="*/ 56 h 540"/>
              <a:gd name="T6" fmla="*/ 0 w 540"/>
              <a:gd name="T7" fmla="*/ 483 h 540"/>
              <a:gd name="T8" fmla="*/ 56 w 540"/>
              <a:gd name="T9" fmla="*/ 539 h 540"/>
              <a:gd name="T10" fmla="*/ 488 w 540"/>
              <a:gd name="T11" fmla="*/ 539 h 540"/>
              <a:gd name="T12" fmla="*/ 539 w 540"/>
              <a:gd name="T13" fmla="*/ 483 h 540"/>
              <a:gd name="T14" fmla="*/ 539 w 540"/>
              <a:gd name="T15" fmla="*/ 56 h 540"/>
              <a:gd name="T16" fmla="*/ 488 w 540"/>
              <a:gd name="T17" fmla="*/ 0 h 540"/>
              <a:gd name="T18" fmla="*/ 426 w 540"/>
              <a:gd name="T19" fmla="*/ 195 h 540"/>
              <a:gd name="T20" fmla="*/ 226 w 540"/>
              <a:gd name="T21" fmla="*/ 411 h 540"/>
              <a:gd name="T22" fmla="*/ 108 w 540"/>
              <a:gd name="T23" fmla="*/ 380 h 540"/>
              <a:gd name="T24" fmla="*/ 216 w 540"/>
              <a:gd name="T25" fmla="*/ 349 h 540"/>
              <a:gd name="T26" fmla="*/ 149 w 540"/>
              <a:gd name="T27" fmla="*/ 298 h 540"/>
              <a:gd name="T28" fmla="*/ 175 w 540"/>
              <a:gd name="T29" fmla="*/ 298 h 540"/>
              <a:gd name="T30" fmla="*/ 118 w 540"/>
              <a:gd name="T31" fmla="*/ 226 h 540"/>
              <a:gd name="T32" fmla="*/ 149 w 540"/>
              <a:gd name="T33" fmla="*/ 236 h 540"/>
              <a:gd name="T34" fmla="*/ 128 w 540"/>
              <a:gd name="T35" fmla="*/ 138 h 540"/>
              <a:gd name="T36" fmla="*/ 277 w 540"/>
              <a:gd name="T37" fmla="*/ 215 h 540"/>
              <a:gd name="T38" fmla="*/ 401 w 540"/>
              <a:gd name="T39" fmla="*/ 149 h 540"/>
              <a:gd name="T40" fmla="*/ 447 w 540"/>
              <a:gd name="T41" fmla="*/ 133 h 540"/>
              <a:gd name="T42" fmla="*/ 416 w 540"/>
              <a:gd name="T43" fmla="*/ 174 h 540"/>
              <a:gd name="T44" fmla="*/ 452 w 540"/>
              <a:gd name="T45" fmla="*/ 164 h 540"/>
              <a:gd name="T46" fmla="*/ 426 w 540"/>
              <a:gd name="T47" fmla="*/ 195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0" h="540">
                <a:moveTo>
                  <a:pt x="488" y="0"/>
                </a:moveTo>
                <a:lnTo>
                  <a:pt x="56" y="0"/>
                </a:lnTo>
                <a:cubicBezTo>
                  <a:pt x="26" y="0"/>
                  <a:pt x="0" y="25"/>
                  <a:pt x="0" y="56"/>
                </a:cubicBezTo>
                <a:lnTo>
                  <a:pt x="0" y="483"/>
                </a:lnTo>
                <a:cubicBezTo>
                  <a:pt x="0" y="514"/>
                  <a:pt x="26" y="539"/>
                  <a:pt x="56" y="539"/>
                </a:cubicBezTo>
                <a:lnTo>
                  <a:pt x="488" y="539"/>
                </a:lnTo>
                <a:cubicBezTo>
                  <a:pt x="514" y="539"/>
                  <a:pt x="539" y="514"/>
                  <a:pt x="539" y="483"/>
                </a:cubicBezTo>
                <a:lnTo>
                  <a:pt x="539" y="56"/>
                </a:lnTo>
                <a:cubicBezTo>
                  <a:pt x="539" y="25"/>
                  <a:pt x="514" y="0"/>
                  <a:pt x="488" y="0"/>
                </a:cubicBezTo>
                <a:close/>
                <a:moveTo>
                  <a:pt x="426" y="195"/>
                </a:moveTo>
                <a:cubicBezTo>
                  <a:pt x="421" y="318"/>
                  <a:pt x="344" y="406"/>
                  <a:pt x="226" y="411"/>
                </a:cubicBezTo>
                <a:cubicBezTo>
                  <a:pt x="175" y="416"/>
                  <a:pt x="144" y="400"/>
                  <a:pt x="108" y="380"/>
                </a:cubicBezTo>
                <a:cubicBezTo>
                  <a:pt x="144" y="385"/>
                  <a:pt x="190" y="370"/>
                  <a:pt x="216" y="349"/>
                </a:cubicBezTo>
                <a:cubicBezTo>
                  <a:pt x="180" y="349"/>
                  <a:pt x="159" y="329"/>
                  <a:pt x="149" y="298"/>
                </a:cubicBezTo>
                <a:cubicBezTo>
                  <a:pt x="159" y="303"/>
                  <a:pt x="169" y="298"/>
                  <a:pt x="175" y="298"/>
                </a:cubicBezTo>
                <a:cubicBezTo>
                  <a:pt x="144" y="287"/>
                  <a:pt x="123" y="272"/>
                  <a:pt x="118" y="226"/>
                </a:cubicBezTo>
                <a:cubicBezTo>
                  <a:pt x="128" y="231"/>
                  <a:pt x="139" y="236"/>
                  <a:pt x="149" y="236"/>
                </a:cubicBezTo>
                <a:cubicBezTo>
                  <a:pt x="128" y="221"/>
                  <a:pt x="108" y="169"/>
                  <a:pt x="128" y="138"/>
                </a:cubicBezTo>
                <a:cubicBezTo>
                  <a:pt x="164" y="174"/>
                  <a:pt x="205" y="210"/>
                  <a:pt x="277" y="215"/>
                </a:cubicBezTo>
                <a:cubicBezTo>
                  <a:pt x="257" y="138"/>
                  <a:pt x="360" y="97"/>
                  <a:pt x="401" y="149"/>
                </a:cubicBezTo>
                <a:cubicBezTo>
                  <a:pt x="421" y="144"/>
                  <a:pt x="432" y="138"/>
                  <a:pt x="447" y="133"/>
                </a:cubicBezTo>
                <a:cubicBezTo>
                  <a:pt x="442" y="154"/>
                  <a:pt x="432" y="164"/>
                  <a:pt x="416" y="174"/>
                </a:cubicBezTo>
                <a:cubicBezTo>
                  <a:pt x="432" y="169"/>
                  <a:pt x="442" y="169"/>
                  <a:pt x="452" y="164"/>
                </a:cubicBezTo>
                <a:cubicBezTo>
                  <a:pt x="452" y="174"/>
                  <a:pt x="437" y="185"/>
                  <a:pt x="426" y="195"/>
                </a:cubicBezTo>
                <a:close/>
              </a:path>
            </a:pathLst>
          </a:custGeom>
          <a:solidFill>
            <a:srgbClr val="2E2D2F"/>
          </a:solidFill>
          <a:ln>
            <a:noFill/>
          </a:ln>
          <a:effectLst/>
        </p:spPr>
        <p:txBody>
          <a:bodyPr wrap="none" anchor="ctr"/>
          <a:lstStyle/>
          <a:p>
            <a:endParaRPr lang="en-US"/>
          </a:p>
        </p:txBody>
      </p:sp>
      <p:sp>
        <p:nvSpPr>
          <p:cNvPr id="22" name="CasellaDiTesto 21"/>
          <p:cNvSpPr txBox="1"/>
          <p:nvPr/>
        </p:nvSpPr>
        <p:spPr>
          <a:xfrm>
            <a:off x="576217" y="4132291"/>
            <a:ext cx="1865086" cy="361637"/>
          </a:xfrm>
          <a:prstGeom prst="rect">
            <a:avLst/>
          </a:prstGeom>
          <a:noFill/>
        </p:spPr>
        <p:txBody>
          <a:bodyPr wrap="square" rtlCol="0" anchor="ctr">
            <a:spAutoFit/>
          </a:bodyPr>
          <a:lstStyle/>
          <a:p>
            <a:pPr algn="ctr">
              <a:lnSpc>
                <a:spcPct val="130000"/>
              </a:lnSpc>
            </a:pPr>
            <a:r>
              <a:rPr lang="it-IT" sz="1400" smtClean="0">
                <a:solidFill>
                  <a:srgbClr val="2E2D2F"/>
                </a:solidFill>
                <a:latin typeface="Montserrat SemiBold"/>
                <a:cs typeface="Montserrat SemiBold"/>
              </a:rPr>
              <a:t>RAMONA PETERS</a:t>
            </a:r>
            <a:endParaRPr lang="it-IT" sz="1400">
              <a:solidFill>
                <a:srgbClr val="2E2D2F"/>
              </a:solidFill>
              <a:latin typeface="Montserrat SemiBold"/>
              <a:cs typeface="Montserrat SemiBold"/>
            </a:endParaRPr>
          </a:p>
        </p:txBody>
      </p:sp>
      <p:sp>
        <p:nvSpPr>
          <p:cNvPr id="23" name="CasellaDiTesto 22"/>
          <p:cNvSpPr txBox="1"/>
          <p:nvPr/>
        </p:nvSpPr>
        <p:spPr>
          <a:xfrm>
            <a:off x="728594" y="4405921"/>
            <a:ext cx="1548753" cy="284693"/>
          </a:xfrm>
          <a:prstGeom prst="rect">
            <a:avLst/>
          </a:prstGeom>
          <a:noFill/>
        </p:spPr>
        <p:txBody>
          <a:bodyPr wrap="square" rtlCol="0" anchor="ctr">
            <a:spAutoFit/>
          </a:bodyPr>
          <a:lstStyle/>
          <a:p>
            <a:pPr algn="ctr">
              <a:lnSpc>
                <a:spcPct val="130000"/>
              </a:lnSpc>
            </a:pPr>
            <a:r>
              <a:rPr lang="it-IT" sz="1000" smtClean="0">
                <a:solidFill>
                  <a:srgbClr val="2E2D2F"/>
                </a:solidFill>
                <a:latin typeface="Open Sans"/>
                <a:cs typeface="Open Sans"/>
              </a:rPr>
              <a:t>Manager</a:t>
            </a:r>
            <a:endParaRPr lang="it-IT" sz="1000">
              <a:solidFill>
                <a:srgbClr val="2E2D2F"/>
              </a:solidFill>
              <a:latin typeface="Open Sans"/>
              <a:cs typeface="Open Sans"/>
            </a:endParaRPr>
          </a:p>
        </p:txBody>
      </p:sp>
      <p:sp>
        <p:nvSpPr>
          <p:cNvPr id="24" name="Freeform 28"/>
          <p:cNvSpPr>
            <a:spLocks noChangeArrowheads="1"/>
          </p:cNvSpPr>
          <p:nvPr/>
        </p:nvSpPr>
        <p:spPr bwMode="auto">
          <a:xfrm>
            <a:off x="3808133" y="4910539"/>
            <a:ext cx="196931" cy="198545"/>
          </a:xfrm>
          <a:custGeom>
            <a:avLst/>
            <a:gdLst>
              <a:gd name="T0" fmla="*/ 483 w 540"/>
              <a:gd name="T1" fmla="*/ 0 h 541"/>
              <a:gd name="T2" fmla="*/ 56 w 540"/>
              <a:gd name="T3" fmla="*/ 0 h 541"/>
              <a:gd name="T4" fmla="*/ 0 w 540"/>
              <a:gd name="T5" fmla="*/ 57 h 541"/>
              <a:gd name="T6" fmla="*/ 0 w 540"/>
              <a:gd name="T7" fmla="*/ 483 h 541"/>
              <a:gd name="T8" fmla="*/ 56 w 540"/>
              <a:gd name="T9" fmla="*/ 540 h 541"/>
              <a:gd name="T10" fmla="*/ 483 w 540"/>
              <a:gd name="T11" fmla="*/ 540 h 541"/>
              <a:gd name="T12" fmla="*/ 539 w 540"/>
              <a:gd name="T13" fmla="*/ 483 h 541"/>
              <a:gd name="T14" fmla="*/ 539 w 540"/>
              <a:gd name="T15" fmla="*/ 57 h 541"/>
              <a:gd name="T16" fmla="*/ 483 w 540"/>
              <a:gd name="T17" fmla="*/ 0 h 541"/>
              <a:gd name="T18" fmla="*/ 457 w 540"/>
              <a:gd name="T19" fmla="*/ 57 h 541"/>
              <a:gd name="T20" fmla="*/ 457 w 540"/>
              <a:gd name="T21" fmla="*/ 139 h 541"/>
              <a:gd name="T22" fmla="*/ 405 w 540"/>
              <a:gd name="T23" fmla="*/ 139 h 541"/>
              <a:gd name="T24" fmla="*/ 375 w 540"/>
              <a:gd name="T25" fmla="*/ 165 h 541"/>
              <a:gd name="T26" fmla="*/ 375 w 540"/>
              <a:gd name="T27" fmla="*/ 216 h 541"/>
              <a:gd name="T28" fmla="*/ 457 w 540"/>
              <a:gd name="T29" fmla="*/ 216 h 541"/>
              <a:gd name="T30" fmla="*/ 457 w 540"/>
              <a:gd name="T31" fmla="*/ 298 h 541"/>
              <a:gd name="T32" fmla="*/ 375 w 540"/>
              <a:gd name="T33" fmla="*/ 298 h 541"/>
              <a:gd name="T34" fmla="*/ 375 w 540"/>
              <a:gd name="T35" fmla="*/ 483 h 541"/>
              <a:gd name="T36" fmla="*/ 298 w 540"/>
              <a:gd name="T37" fmla="*/ 483 h 541"/>
              <a:gd name="T38" fmla="*/ 298 w 540"/>
              <a:gd name="T39" fmla="*/ 298 h 541"/>
              <a:gd name="T40" fmla="*/ 241 w 540"/>
              <a:gd name="T41" fmla="*/ 298 h 541"/>
              <a:gd name="T42" fmla="*/ 241 w 540"/>
              <a:gd name="T43" fmla="*/ 216 h 541"/>
              <a:gd name="T44" fmla="*/ 298 w 540"/>
              <a:gd name="T45" fmla="*/ 216 h 541"/>
              <a:gd name="T46" fmla="*/ 298 w 540"/>
              <a:gd name="T47" fmla="*/ 149 h 541"/>
              <a:gd name="T48" fmla="*/ 390 w 540"/>
              <a:gd name="T49" fmla="*/ 57 h 541"/>
              <a:gd name="T50" fmla="*/ 457 w 540"/>
              <a:gd name="T51" fmla="*/ 57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0" h="541">
                <a:moveTo>
                  <a:pt x="483" y="0"/>
                </a:moveTo>
                <a:lnTo>
                  <a:pt x="56" y="0"/>
                </a:lnTo>
                <a:cubicBezTo>
                  <a:pt x="25" y="0"/>
                  <a:pt x="0" y="26"/>
                  <a:pt x="0" y="57"/>
                </a:cubicBezTo>
                <a:lnTo>
                  <a:pt x="0" y="483"/>
                </a:lnTo>
                <a:cubicBezTo>
                  <a:pt x="0" y="514"/>
                  <a:pt x="25" y="540"/>
                  <a:pt x="56" y="540"/>
                </a:cubicBezTo>
                <a:lnTo>
                  <a:pt x="483" y="540"/>
                </a:lnTo>
                <a:cubicBezTo>
                  <a:pt x="513" y="540"/>
                  <a:pt x="539" y="514"/>
                  <a:pt x="539" y="483"/>
                </a:cubicBezTo>
                <a:lnTo>
                  <a:pt x="539" y="57"/>
                </a:lnTo>
                <a:cubicBezTo>
                  <a:pt x="539" y="26"/>
                  <a:pt x="513" y="0"/>
                  <a:pt x="483" y="0"/>
                </a:cubicBezTo>
                <a:close/>
                <a:moveTo>
                  <a:pt x="457" y="57"/>
                </a:moveTo>
                <a:lnTo>
                  <a:pt x="457" y="139"/>
                </a:lnTo>
                <a:lnTo>
                  <a:pt x="405" y="139"/>
                </a:lnTo>
                <a:cubicBezTo>
                  <a:pt x="385" y="139"/>
                  <a:pt x="375" y="149"/>
                  <a:pt x="375" y="165"/>
                </a:cubicBezTo>
                <a:lnTo>
                  <a:pt x="375" y="216"/>
                </a:lnTo>
                <a:lnTo>
                  <a:pt x="457" y="216"/>
                </a:lnTo>
                <a:lnTo>
                  <a:pt x="457" y="298"/>
                </a:lnTo>
                <a:lnTo>
                  <a:pt x="375" y="298"/>
                </a:lnTo>
                <a:lnTo>
                  <a:pt x="375" y="483"/>
                </a:lnTo>
                <a:lnTo>
                  <a:pt x="298" y="483"/>
                </a:lnTo>
                <a:lnTo>
                  <a:pt x="298" y="298"/>
                </a:lnTo>
                <a:lnTo>
                  <a:pt x="241" y="298"/>
                </a:lnTo>
                <a:lnTo>
                  <a:pt x="241" y="216"/>
                </a:lnTo>
                <a:lnTo>
                  <a:pt x="298" y="216"/>
                </a:lnTo>
                <a:lnTo>
                  <a:pt x="298" y="149"/>
                </a:lnTo>
                <a:cubicBezTo>
                  <a:pt x="298" y="98"/>
                  <a:pt x="339" y="57"/>
                  <a:pt x="390" y="57"/>
                </a:cubicBezTo>
                <a:lnTo>
                  <a:pt x="457" y="57"/>
                </a:lnTo>
                <a:close/>
              </a:path>
            </a:pathLst>
          </a:custGeom>
          <a:solidFill>
            <a:srgbClr val="2E2D2F"/>
          </a:solidFill>
          <a:ln>
            <a:noFill/>
          </a:ln>
          <a:effectLst/>
        </p:spPr>
        <p:txBody>
          <a:bodyPr wrap="none" anchor="ctr"/>
          <a:lstStyle/>
          <a:p>
            <a:endParaRPr lang="en-US"/>
          </a:p>
        </p:txBody>
      </p:sp>
      <p:sp>
        <p:nvSpPr>
          <p:cNvPr id="25" name="Freeform 31"/>
          <p:cNvSpPr>
            <a:spLocks noChangeArrowheads="1"/>
          </p:cNvSpPr>
          <p:nvPr/>
        </p:nvSpPr>
        <p:spPr bwMode="auto">
          <a:xfrm>
            <a:off x="3140424" y="4910539"/>
            <a:ext cx="196931" cy="198546"/>
          </a:xfrm>
          <a:custGeom>
            <a:avLst/>
            <a:gdLst>
              <a:gd name="T0" fmla="*/ 483 w 536"/>
              <a:gd name="T1" fmla="*/ 0 h 541"/>
              <a:gd name="T2" fmla="*/ 51 w 536"/>
              <a:gd name="T3" fmla="*/ 0 h 541"/>
              <a:gd name="T4" fmla="*/ 0 w 536"/>
              <a:gd name="T5" fmla="*/ 57 h 541"/>
              <a:gd name="T6" fmla="*/ 0 w 536"/>
              <a:gd name="T7" fmla="*/ 484 h 541"/>
              <a:gd name="T8" fmla="*/ 51 w 536"/>
              <a:gd name="T9" fmla="*/ 540 h 541"/>
              <a:gd name="T10" fmla="*/ 483 w 536"/>
              <a:gd name="T11" fmla="*/ 540 h 541"/>
              <a:gd name="T12" fmla="*/ 535 w 536"/>
              <a:gd name="T13" fmla="*/ 484 h 541"/>
              <a:gd name="T14" fmla="*/ 535 w 536"/>
              <a:gd name="T15" fmla="*/ 57 h 541"/>
              <a:gd name="T16" fmla="*/ 483 w 536"/>
              <a:gd name="T17" fmla="*/ 0 h 541"/>
              <a:gd name="T18" fmla="*/ 159 w 536"/>
              <a:gd name="T19" fmla="*/ 458 h 541"/>
              <a:gd name="T20" fmla="*/ 82 w 536"/>
              <a:gd name="T21" fmla="*/ 458 h 541"/>
              <a:gd name="T22" fmla="*/ 82 w 536"/>
              <a:gd name="T23" fmla="*/ 216 h 541"/>
              <a:gd name="T24" fmla="*/ 159 w 536"/>
              <a:gd name="T25" fmla="*/ 216 h 541"/>
              <a:gd name="T26" fmla="*/ 159 w 536"/>
              <a:gd name="T27" fmla="*/ 458 h 541"/>
              <a:gd name="T28" fmla="*/ 118 w 536"/>
              <a:gd name="T29" fmla="*/ 170 h 541"/>
              <a:gd name="T30" fmla="*/ 72 w 536"/>
              <a:gd name="T31" fmla="*/ 124 h 541"/>
              <a:gd name="T32" fmla="*/ 118 w 536"/>
              <a:gd name="T33" fmla="*/ 72 h 541"/>
              <a:gd name="T34" fmla="*/ 170 w 536"/>
              <a:gd name="T35" fmla="*/ 124 h 541"/>
              <a:gd name="T36" fmla="*/ 118 w 536"/>
              <a:gd name="T37" fmla="*/ 170 h 541"/>
              <a:gd name="T38" fmla="*/ 457 w 536"/>
              <a:gd name="T39" fmla="*/ 458 h 541"/>
              <a:gd name="T40" fmla="*/ 375 w 536"/>
              <a:gd name="T41" fmla="*/ 458 h 541"/>
              <a:gd name="T42" fmla="*/ 375 w 536"/>
              <a:gd name="T43" fmla="*/ 314 h 541"/>
              <a:gd name="T44" fmla="*/ 334 w 536"/>
              <a:gd name="T45" fmla="*/ 278 h 541"/>
              <a:gd name="T46" fmla="*/ 293 w 536"/>
              <a:gd name="T47" fmla="*/ 314 h 541"/>
              <a:gd name="T48" fmla="*/ 293 w 536"/>
              <a:gd name="T49" fmla="*/ 458 h 541"/>
              <a:gd name="T50" fmla="*/ 216 w 536"/>
              <a:gd name="T51" fmla="*/ 458 h 541"/>
              <a:gd name="T52" fmla="*/ 216 w 536"/>
              <a:gd name="T53" fmla="*/ 216 h 541"/>
              <a:gd name="T54" fmla="*/ 293 w 536"/>
              <a:gd name="T55" fmla="*/ 216 h 541"/>
              <a:gd name="T56" fmla="*/ 293 w 536"/>
              <a:gd name="T57" fmla="*/ 247 h 541"/>
              <a:gd name="T58" fmla="*/ 360 w 536"/>
              <a:gd name="T59" fmla="*/ 211 h 541"/>
              <a:gd name="T60" fmla="*/ 457 w 536"/>
              <a:gd name="T61" fmla="*/ 304 h 541"/>
              <a:gd name="T62" fmla="*/ 457 w 536"/>
              <a:gd name="T63" fmla="*/ 458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6" h="541">
                <a:moveTo>
                  <a:pt x="483" y="0"/>
                </a:moveTo>
                <a:lnTo>
                  <a:pt x="51" y="0"/>
                </a:lnTo>
                <a:cubicBezTo>
                  <a:pt x="26" y="0"/>
                  <a:pt x="0" y="26"/>
                  <a:pt x="0" y="57"/>
                </a:cubicBezTo>
                <a:lnTo>
                  <a:pt x="0" y="484"/>
                </a:lnTo>
                <a:cubicBezTo>
                  <a:pt x="0" y="514"/>
                  <a:pt x="26" y="540"/>
                  <a:pt x="51" y="540"/>
                </a:cubicBezTo>
                <a:lnTo>
                  <a:pt x="483" y="540"/>
                </a:lnTo>
                <a:cubicBezTo>
                  <a:pt x="514" y="540"/>
                  <a:pt x="535" y="514"/>
                  <a:pt x="535" y="484"/>
                </a:cubicBezTo>
                <a:lnTo>
                  <a:pt x="535" y="57"/>
                </a:lnTo>
                <a:cubicBezTo>
                  <a:pt x="535" y="26"/>
                  <a:pt x="514" y="0"/>
                  <a:pt x="483" y="0"/>
                </a:cubicBezTo>
                <a:close/>
                <a:moveTo>
                  <a:pt x="159" y="458"/>
                </a:moveTo>
                <a:lnTo>
                  <a:pt x="82" y="458"/>
                </a:lnTo>
                <a:lnTo>
                  <a:pt x="82" y="216"/>
                </a:lnTo>
                <a:lnTo>
                  <a:pt x="159" y="216"/>
                </a:lnTo>
                <a:lnTo>
                  <a:pt x="159" y="458"/>
                </a:lnTo>
                <a:close/>
                <a:moveTo>
                  <a:pt x="118" y="170"/>
                </a:moveTo>
                <a:cubicBezTo>
                  <a:pt x="93" y="170"/>
                  <a:pt x="72" y="150"/>
                  <a:pt x="72" y="124"/>
                </a:cubicBezTo>
                <a:cubicBezTo>
                  <a:pt x="72" y="98"/>
                  <a:pt x="90" y="72"/>
                  <a:pt x="118" y="72"/>
                </a:cubicBezTo>
                <a:cubicBezTo>
                  <a:pt x="147" y="72"/>
                  <a:pt x="170" y="98"/>
                  <a:pt x="170" y="124"/>
                </a:cubicBezTo>
                <a:cubicBezTo>
                  <a:pt x="170" y="150"/>
                  <a:pt x="149" y="170"/>
                  <a:pt x="118" y="170"/>
                </a:cubicBezTo>
                <a:close/>
                <a:moveTo>
                  <a:pt x="457" y="458"/>
                </a:moveTo>
                <a:lnTo>
                  <a:pt x="375" y="458"/>
                </a:lnTo>
                <a:lnTo>
                  <a:pt x="375" y="314"/>
                </a:lnTo>
                <a:cubicBezTo>
                  <a:pt x="375" y="293"/>
                  <a:pt x="355" y="278"/>
                  <a:pt x="334" y="278"/>
                </a:cubicBezTo>
                <a:cubicBezTo>
                  <a:pt x="314" y="278"/>
                  <a:pt x="293" y="293"/>
                  <a:pt x="293" y="314"/>
                </a:cubicBezTo>
                <a:lnTo>
                  <a:pt x="293" y="458"/>
                </a:lnTo>
                <a:lnTo>
                  <a:pt x="216" y="458"/>
                </a:lnTo>
                <a:lnTo>
                  <a:pt x="216" y="216"/>
                </a:lnTo>
                <a:lnTo>
                  <a:pt x="293" y="216"/>
                </a:lnTo>
                <a:lnTo>
                  <a:pt x="293" y="247"/>
                </a:lnTo>
                <a:cubicBezTo>
                  <a:pt x="308" y="227"/>
                  <a:pt x="339" y="211"/>
                  <a:pt x="360" y="211"/>
                </a:cubicBezTo>
                <a:cubicBezTo>
                  <a:pt x="411" y="211"/>
                  <a:pt x="457" y="252"/>
                  <a:pt x="457" y="304"/>
                </a:cubicBezTo>
                <a:lnTo>
                  <a:pt x="457" y="458"/>
                </a:lnTo>
                <a:close/>
              </a:path>
            </a:pathLst>
          </a:custGeom>
          <a:solidFill>
            <a:srgbClr val="2E2D2F"/>
          </a:solidFill>
          <a:ln>
            <a:noFill/>
          </a:ln>
          <a:effectLst/>
        </p:spPr>
        <p:txBody>
          <a:bodyPr wrap="none" anchor="ctr"/>
          <a:lstStyle/>
          <a:p>
            <a:endParaRPr lang="en-US"/>
          </a:p>
        </p:txBody>
      </p:sp>
      <p:sp>
        <p:nvSpPr>
          <p:cNvPr id="26" name="Freeform 34"/>
          <p:cNvSpPr>
            <a:spLocks noChangeArrowheads="1"/>
          </p:cNvSpPr>
          <p:nvPr/>
        </p:nvSpPr>
        <p:spPr bwMode="auto">
          <a:xfrm>
            <a:off x="3481011" y="4909671"/>
            <a:ext cx="196931" cy="196931"/>
          </a:xfrm>
          <a:custGeom>
            <a:avLst/>
            <a:gdLst>
              <a:gd name="T0" fmla="*/ 488 w 540"/>
              <a:gd name="T1" fmla="*/ 0 h 540"/>
              <a:gd name="T2" fmla="*/ 56 w 540"/>
              <a:gd name="T3" fmla="*/ 0 h 540"/>
              <a:gd name="T4" fmla="*/ 0 w 540"/>
              <a:gd name="T5" fmla="*/ 56 h 540"/>
              <a:gd name="T6" fmla="*/ 0 w 540"/>
              <a:gd name="T7" fmla="*/ 483 h 540"/>
              <a:gd name="T8" fmla="*/ 56 w 540"/>
              <a:gd name="T9" fmla="*/ 539 h 540"/>
              <a:gd name="T10" fmla="*/ 488 w 540"/>
              <a:gd name="T11" fmla="*/ 539 h 540"/>
              <a:gd name="T12" fmla="*/ 539 w 540"/>
              <a:gd name="T13" fmla="*/ 483 h 540"/>
              <a:gd name="T14" fmla="*/ 539 w 540"/>
              <a:gd name="T15" fmla="*/ 56 h 540"/>
              <a:gd name="T16" fmla="*/ 488 w 540"/>
              <a:gd name="T17" fmla="*/ 0 h 540"/>
              <a:gd name="T18" fmla="*/ 426 w 540"/>
              <a:gd name="T19" fmla="*/ 195 h 540"/>
              <a:gd name="T20" fmla="*/ 226 w 540"/>
              <a:gd name="T21" fmla="*/ 411 h 540"/>
              <a:gd name="T22" fmla="*/ 108 w 540"/>
              <a:gd name="T23" fmla="*/ 380 h 540"/>
              <a:gd name="T24" fmla="*/ 216 w 540"/>
              <a:gd name="T25" fmla="*/ 349 h 540"/>
              <a:gd name="T26" fmla="*/ 149 w 540"/>
              <a:gd name="T27" fmla="*/ 298 h 540"/>
              <a:gd name="T28" fmla="*/ 175 w 540"/>
              <a:gd name="T29" fmla="*/ 298 h 540"/>
              <a:gd name="T30" fmla="*/ 118 w 540"/>
              <a:gd name="T31" fmla="*/ 226 h 540"/>
              <a:gd name="T32" fmla="*/ 149 w 540"/>
              <a:gd name="T33" fmla="*/ 236 h 540"/>
              <a:gd name="T34" fmla="*/ 128 w 540"/>
              <a:gd name="T35" fmla="*/ 138 h 540"/>
              <a:gd name="T36" fmla="*/ 277 w 540"/>
              <a:gd name="T37" fmla="*/ 215 h 540"/>
              <a:gd name="T38" fmla="*/ 401 w 540"/>
              <a:gd name="T39" fmla="*/ 149 h 540"/>
              <a:gd name="T40" fmla="*/ 447 w 540"/>
              <a:gd name="T41" fmla="*/ 133 h 540"/>
              <a:gd name="T42" fmla="*/ 416 w 540"/>
              <a:gd name="T43" fmla="*/ 174 h 540"/>
              <a:gd name="T44" fmla="*/ 452 w 540"/>
              <a:gd name="T45" fmla="*/ 164 h 540"/>
              <a:gd name="T46" fmla="*/ 426 w 540"/>
              <a:gd name="T47" fmla="*/ 195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0" h="540">
                <a:moveTo>
                  <a:pt x="488" y="0"/>
                </a:moveTo>
                <a:lnTo>
                  <a:pt x="56" y="0"/>
                </a:lnTo>
                <a:cubicBezTo>
                  <a:pt x="26" y="0"/>
                  <a:pt x="0" y="25"/>
                  <a:pt x="0" y="56"/>
                </a:cubicBezTo>
                <a:lnTo>
                  <a:pt x="0" y="483"/>
                </a:lnTo>
                <a:cubicBezTo>
                  <a:pt x="0" y="514"/>
                  <a:pt x="26" y="539"/>
                  <a:pt x="56" y="539"/>
                </a:cubicBezTo>
                <a:lnTo>
                  <a:pt x="488" y="539"/>
                </a:lnTo>
                <a:cubicBezTo>
                  <a:pt x="514" y="539"/>
                  <a:pt x="539" y="514"/>
                  <a:pt x="539" y="483"/>
                </a:cubicBezTo>
                <a:lnTo>
                  <a:pt x="539" y="56"/>
                </a:lnTo>
                <a:cubicBezTo>
                  <a:pt x="539" y="25"/>
                  <a:pt x="514" y="0"/>
                  <a:pt x="488" y="0"/>
                </a:cubicBezTo>
                <a:close/>
                <a:moveTo>
                  <a:pt x="426" y="195"/>
                </a:moveTo>
                <a:cubicBezTo>
                  <a:pt x="421" y="318"/>
                  <a:pt x="344" y="406"/>
                  <a:pt x="226" y="411"/>
                </a:cubicBezTo>
                <a:cubicBezTo>
                  <a:pt x="175" y="416"/>
                  <a:pt x="144" y="400"/>
                  <a:pt x="108" y="380"/>
                </a:cubicBezTo>
                <a:cubicBezTo>
                  <a:pt x="144" y="385"/>
                  <a:pt x="190" y="370"/>
                  <a:pt x="216" y="349"/>
                </a:cubicBezTo>
                <a:cubicBezTo>
                  <a:pt x="180" y="349"/>
                  <a:pt x="159" y="329"/>
                  <a:pt x="149" y="298"/>
                </a:cubicBezTo>
                <a:cubicBezTo>
                  <a:pt x="159" y="303"/>
                  <a:pt x="169" y="298"/>
                  <a:pt x="175" y="298"/>
                </a:cubicBezTo>
                <a:cubicBezTo>
                  <a:pt x="144" y="287"/>
                  <a:pt x="123" y="272"/>
                  <a:pt x="118" y="226"/>
                </a:cubicBezTo>
                <a:cubicBezTo>
                  <a:pt x="128" y="231"/>
                  <a:pt x="139" y="236"/>
                  <a:pt x="149" y="236"/>
                </a:cubicBezTo>
                <a:cubicBezTo>
                  <a:pt x="128" y="221"/>
                  <a:pt x="108" y="169"/>
                  <a:pt x="128" y="138"/>
                </a:cubicBezTo>
                <a:cubicBezTo>
                  <a:pt x="164" y="174"/>
                  <a:pt x="205" y="210"/>
                  <a:pt x="277" y="215"/>
                </a:cubicBezTo>
                <a:cubicBezTo>
                  <a:pt x="257" y="138"/>
                  <a:pt x="360" y="97"/>
                  <a:pt x="401" y="149"/>
                </a:cubicBezTo>
                <a:cubicBezTo>
                  <a:pt x="421" y="144"/>
                  <a:pt x="432" y="138"/>
                  <a:pt x="447" y="133"/>
                </a:cubicBezTo>
                <a:cubicBezTo>
                  <a:pt x="442" y="154"/>
                  <a:pt x="432" y="164"/>
                  <a:pt x="416" y="174"/>
                </a:cubicBezTo>
                <a:cubicBezTo>
                  <a:pt x="432" y="169"/>
                  <a:pt x="442" y="169"/>
                  <a:pt x="452" y="164"/>
                </a:cubicBezTo>
                <a:cubicBezTo>
                  <a:pt x="452" y="174"/>
                  <a:pt x="437" y="185"/>
                  <a:pt x="426" y="195"/>
                </a:cubicBezTo>
                <a:close/>
              </a:path>
            </a:pathLst>
          </a:custGeom>
          <a:solidFill>
            <a:srgbClr val="2E2D2F"/>
          </a:solidFill>
          <a:ln>
            <a:noFill/>
          </a:ln>
          <a:effectLst/>
        </p:spPr>
        <p:txBody>
          <a:bodyPr wrap="none" anchor="ctr"/>
          <a:lstStyle/>
          <a:p>
            <a:endParaRPr lang="en-US"/>
          </a:p>
        </p:txBody>
      </p:sp>
      <p:sp>
        <p:nvSpPr>
          <p:cNvPr id="27" name="CasellaDiTesto 26"/>
          <p:cNvSpPr txBox="1"/>
          <p:nvPr/>
        </p:nvSpPr>
        <p:spPr>
          <a:xfrm>
            <a:off x="2531018" y="4132291"/>
            <a:ext cx="2164729" cy="361637"/>
          </a:xfrm>
          <a:prstGeom prst="rect">
            <a:avLst/>
          </a:prstGeom>
          <a:noFill/>
        </p:spPr>
        <p:txBody>
          <a:bodyPr wrap="square" rtlCol="0" anchor="ctr">
            <a:spAutoFit/>
          </a:bodyPr>
          <a:lstStyle/>
          <a:p>
            <a:pPr algn="ctr">
              <a:lnSpc>
                <a:spcPct val="130000"/>
              </a:lnSpc>
            </a:pPr>
            <a:r>
              <a:rPr lang="it-IT" sz="1400" smtClean="0">
                <a:solidFill>
                  <a:srgbClr val="2E2D2F"/>
                </a:solidFill>
                <a:latin typeface="Montserrat SemiBold"/>
                <a:cs typeface="Montserrat SemiBold"/>
              </a:rPr>
              <a:t>CHRISTIAN LARSON</a:t>
            </a:r>
            <a:endParaRPr lang="it-IT" sz="1400">
              <a:solidFill>
                <a:srgbClr val="2E2D2F"/>
              </a:solidFill>
              <a:latin typeface="Montserrat SemiBold"/>
              <a:cs typeface="Montserrat SemiBold"/>
            </a:endParaRPr>
          </a:p>
        </p:txBody>
      </p:sp>
      <p:sp>
        <p:nvSpPr>
          <p:cNvPr id="28" name="CasellaDiTesto 27"/>
          <p:cNvSpPr txBox="1"/>
          <p:nvPr/>
        </p:nvSpPr>
        <p:spPr>
          <a:xfrm>
            <a:off x="2796490" y="4405921"/>
            <a:ext cx="1548753" cy="284693"/>
          </a:xfrm>
          <a:prstGeom prst="rect">
            <a:avLst/>
          </a:prstGeom>
          <a:noFill/>
        </p:spPr>
        <p:txBody>
          <a:bodyPr wrap="square" rtlCol="0" anchor="ctr">
            <a:spAutoFit/>
          </a:bodyPr>
          <a:lstStyle/>
          <a:p>
            <a:pPr algn="ctr">
              <a:lnSpc>
                <a:spcPct val="130000"/>
              </a:lnSpc>
            </a:pPr>
            <a:r>
              <a:rPr lang="it-IT" sz="1000" smtClean="0">
                <a:solidFill>
                  <a:srgbClr val="2E2D2F"/>
                </a:solidFill>
                <a:latin typeface="Open Sans"/>
                <a:cs typeface="Open Sans"/>
              </a:rPr>
              <a:t>Coach</a:t>
            </a:r>
            <a:endParaRPr lang="it-IT" sz="1000">
              <a:solidFill>
                <a:srgbClr val="2E2D2F"/>
              </a:solidFill>
              <a:latin typeface="Open Sans"/>
              <a:cs typeface="Open Sans"/>
            </a:endParaRPr>
          </a:p>
        </p:txBody>
      </p:sp>
      <p:sp>
        <p:nvSpPr>
          <p:cNvPr id="39" name="Freeform 28"/>
          <p:cNvSpPr>
            <a:spLocks noChangeArrowheads="1"/>
          </p:cNvSpPr>
          <p:nvPr/>
        </p:nvSpPr>
        <p:spPr bwMode="auto">
          <a:xfrm>
            <a:off x="5853843" y="4910539"/>
            <a:ext cx="196931" cy="198545"/>
          </a:xfrm>
          <a:custGeom>
            <a:avLst/>
            <a:gdLst>
              <a:gd name="T0" fmla="*/ 483 w 540"/>
              <a:gd name="T1" fmla="*/ 0 h 541"/>
              <a:gd name="T2" fmla="*/ 56 w 540"/>
              <a:gd name="T3" fmla="*/ 0 h 541"/>
              <a:gd name="T4" fmla="*/ 0 w 540"/>
              <a:gd name="T5" fmla="*/ 57 h 541"/>
              <a:gd name="T6" fmla="*/ 0 w 540"/>
              <a:gd name="T7" fmla="*/ 483 h 541"/>
              <a:gd name="T8" fmla="*/ 56 w 540"/>
              <a:gd name="T9" fmla="*/ 540 h 541"/>
              <a:gd name="T10" fmla="*/ 483 w 540"/>
              <a:gd name="T11" fmla="*/ 540 h 541"/>
              <a:gd name="T12" fmla="*/ 539 w 540"/>
              <a:gd name="T13" fmla="*/ 483 h 541"/>
              <a:gd name="T14" fmla="*/ 539 w 540"/>
              <a:gd name="T15" fmla="*/ 57 h 541"/>
              <a:gd name="T16" fmla="*/ 483 w 540"/>
              <a:gd name="T17" fmla="*/ 0 h 541"/>
              <a:gd name="T18" fmla="*/ 457 w 540"/>
              <a:gd name="T19" fmla="*/ 57 h 541"/>
              <a:gd name="T20" fmla="*/ 457 w 540"/>
              <a:gd name="T21" fmla="*/ 139 h 541"/>
              <a:gd name="T22" fmla="*/ 405 w 540"/>
              <a:gd name="T23" fmla="*/ 139 h 541"/>
              <a:gd name="T24" fmla="*/ 375 w 540"/>
              <a:gd name="T25" fmla="*/ 165 h 541"/>
              <a:gd name="T26" fmla="*/ 375 w 540"/>
              <a:gd name="T27" fmla="*/ 216 h 541"/>
              <a:gd name="T28" fmla="*/ 457 w 540"/>
              <a:gd name="T29" fmla="*/ 216 h 541"/>
              <a:gd name="T30" fmla="*/ 457 w 540"/>
              <a:gd name="T31" fmla="*/ 298 h 541"/>
              <a:gd name="T32" fmla="*/ 375 w 540"/>
              <a:gd name="T33" fmla="*/ 298 h 541"/>
              <a:gd name="T34" fmla="*/ 375 w 540"/>
              <a:gd name="T35" fmla="*/ 483 h 541"/>
              <a:gd name="T36" fmla="*/ 298 w 540"/>
              <a:gd name="T37" fmla="*/ 483 h 541"/>
              <a:gd name="T38" fmla="*/ 298 w 540"/>
              <a:gd name="T39" fmla="*/ 298 h 541"/>
              <a:gd name="T40" fmla="*/ 241 w 540"/>
              <a:gd name="T41" fmla="*/ 298 h 541"/>
              <a:gd name="T42" fmla="*/ 241 w 540"/>
              <a:gd name="T43" fmla="*/ 216 h 541"/>
              <a:gd name="T44" fmla="*/ 298 w 540"/>
              <a:gd name="T45" fmla="*/ 216 h 541"/>
              <a:gd name="T46" fmla="*/ 298 w 540"/>
              <a:gd name="T47" fmla="*/ 149 h 541"/>
              <a:gd name="T48" fmla="*/ 390 w 540"/>
              <a:gd name="T49" fmla="*/ 57 h 541"/>
              <a:gd name="T50" fmla="*/ 457 w 540"/>
              <a:gd name="T51" fmla="*/ 57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0" h="541">
                <a:moveTo>
                  <a:pt x="483" y="0"/>
                </a:moveTo>
                <a:lnTo>
                  <a:pt x="56" y="0"/>
                </a:lnTo>
                <a:cubicBezTo>
                  <a:pt x="25" y="0"/>
                  <a:pt x="0" y="26"/>
                  <a:pt x="0" y="57"/>
                </a:cubicBezTo>
                <a:lnTo>
                  <a:pt x="0" y="483"/>
                </a:lnTo>
                <a:cubicBezTo>
                  <a:pt x="0" y="514"/>
                  <a:pt x="25" y="540"/>
                  <a:pt x="56" y="540"/>
                </a:cubicBezTo>
                <a:lnTo>
                  <a:pt x="483" y="540"/>
                </a:lnTo>
                <a:cubicBezTo>
                  <a:pt x="513" y="540"/>
                  <a:pt x="539" y="514"/>
                  <a:pt x="539" y="483"/>
                </a:cubicBezTo>
                <a:lnTo>
                  <a:pt x="539" y="57"/>
                </a:lnTo>
                <a:cubicBezTo>
                  <a:pt x="539" y="26"/>
                  <a:pt x="513" y="0"/>
                  <a:pt x="483" y="0"/>
                </a:cubicBezTo>
                <a:close/>
                <a:moveTo>
                  <a:pt x="457" y="57"/>
                </a:moveTo>
                <a:lnTo>
                  <a:pt x="457" y="139"/>
                </a:lnTo>
                <a:lnTo>
                  <a:pt x="405" y="139"/>
                </a:lnTo>
                <a:cubicBezTo>
                  <a:pt x="385" y="139"/>
                  <a:pt x="375" y="149"/>
                  <a:pt x="375" y="165"/>
                </a:cubicBezTo>
                <a:lnTo>
                  <a:pt x="375" y="216"/>
                </a:lnTo>
                <a:lnTo>
                  <a:pt x="457" y="216"/>
                </a:lnTo>
                <a:lnTo>
                  <a:pt x="457" y="298"/>
                </a:lnTo>
                <a:lnTo>
                  <a:pt x="375" y="298"/>
                </a:lnTo>
                <a:lnTo>
                  <a:pt x="375" y="483"/>
                </a:lnTo>
                <a:lnTo>
                  <a:pt x="298" y="483"/>
                </a:lnTo>
                <a:lnTo>
                  <a:pt x="298" y="298"/>
                </a:lnTo>
                <a:lnTo>
                  <a:pt x="241" y="298"/>
                </a:lnTo>
                <a:lnTo>
                  <a:pt x="241" y="216"/>
                </a:lnTo>
                <a:lnTo>
                  <a:pt x="298" y="216"/>
                </a:lnTo>
                <a:lnTo>
                  <a:pt x="298" y="149"/>
                </a:lnTo>
                <a:cubicBezTo>
                  <a:pt x="298" y="98"/>
                  <a:pt x="339" y="57"/>
                  <a:pt x="390" y="57"/>
                </a:cubicBezTo>
                <a:lnTo>
                  <a:pt x="457" y="57"/>
                </a:lnTo>
                <a:close/>
              </a:path>
            </a:pathLst>
          </a:custGeom>
          <a:solidFill>
            <a:srgbClr val="2E2D2F"/>
          </a:solidFill>
          <a:ln>
            <a:noFill/>
          </a:ln>
          <a:effectLst/>
        </p:spPr>
        <p:txBody>
          <a:bodyPr wrap="none" anchor="ctr"/>
          <a:lstStyle/>
          <a:p>
            <a:endParaRPr lang="en-US"/>
          </a:p>
        </p:txBody>
      </p:sp>
      <p:sp>
        <p:nvSpPr>
          <p:cNvPr id="40" name="Freeform 31"/>
          <p:cNvSpPr>
            <a:spLocks noChangeArrowheads="1"/>
          </p:cNvSpPr>
          <p:nvPr/>
        </p:nvSpPr>
        <p:spPr bwMode="auto">
          <a:xfrm>
            <a:off x="5186134" y="4910539"/>
            <a:ext cx="196931" cy="198546"/>
          </a:xfrm>
          <a:custGeom>
            <a:avLst/>
            <a:gdLst>
              <a:gd name="T0" fmla="*/ 483 w 536"/>
              <a:gd name="T1" fmla="*/ 0 h 541"/>
              <a:gd name="T2" fmla="*/ 51 w 536"/>
              <a:gd name="T3" fmla="*/ 0 h 541"/>
              <a:gd name="T4" fmla="*/ 0 w 536"/>
              <a:gd name="T5" fmla="*/ 57 h 541"/>
              <a:gd name="T6" fmla="*/ 0 w 536"/>
              <a:gd name="T7" fmla="*/ 484 h 541"/>
              <a:gd name="T8" fmla="*/ 51 w 536"/>
              <a:gd name="T9" fmla="*/ 540 h 541"/>
              <a:gd name="T10" fmla="*/ 483 w 536"/>
              <a:gd name="T11" fmla="*/ 540 h 541"/>
              <a:gd name="T12" fmla="*/ 535 w 536"/>
              <a:gd name="T13" fmla="*/ 484 h 541"/>
              <a:gd name="T14" fmla="*/ 535 w 536"/>
              <a:gd name="T15" fmla="*/ 57 h 541"/>
              <a:gd name="T16" fmla="*/ 483 w 536"/>
              <a:gd name="T17" fmla="*/ 0 h 541"/>
              <a:gd name="T18" fmla="*/ 159 w 536"/>
              <a:gd name="T19" fmla="*/ 458 h 541"/>
              <a:gd name="T20" fmla="*/ 82 w 536"/>
              <a:gd name="T21" fmla="*/ 458 h 541"/>
              <a:gd name="T22" fmla="*/ 82 w 536"/>
              <a:gd name="T23" fmla="*/ 216 h 541"/>
              <a:gd name="T24" fmla="*/ 159 w 536"/>
              <a:gd name="T25" fmla="*/ 216 h 541"/>
              <a:gd name="T26" fmla="*/ 159 w 536"/>
              <a:gd name="T27" fmla="*/ 458 h 541"/>
              <a:gd name="T28" fmla="*/ 118 w 536"/>
              <a:gd name="T29" fmla="*/ 170 h 541"/>
              <a:gd name="T30" fmla="*/ 72 w 536"/>
              <a:gd name="T31" fmla="*/ 124 h 541"/>
              <a:gd name="T32" fmla="*/ 118 w 536"/>
              <a:gd name="T33" fmla="*/ 72 h 541"/>
              <a:gd name="T34" fmla="*/ 170 w 536"/>
              <a:gd name="T35" fmla="*/ 124 h 541"/>
              <a:gd name="T36" fmla="*/ 118 w 536"/>
              <a:gd name="T37" fmla="*/ 170 h 541"/>
              <a:gd name="T38" fmla="*/ 457 w 536"/>
              <a:gd name="T39" fmla="*/ 458 h 541"/>
              <a:gd name="T40" fmla="*/ 375 w 536"/>
              <a:gd name="T41" fmla="*/ 458 h 541"/>
              <a:gd name="T42" fmla="*/ 375 w 536"/>
              <a:gd name="T43" fmla="*/ 314 h 541"/>
              <a:gd name="T44" fmla="*/ 334 w 536"/>
              <a:gd name="T45" fmla="*/ 278 h 541"/>
              <a:gd name="T46" fmla="*/ 293 w 536"/>
              <a:gd name="T47" fmla="*/ 314 h 541"/>
              <a:gd name="T48" fmla="*/ 293 w 536"/>
              <a:gd name="T49" fmla="*/ 458 h 541"/>
              <a:gd name="T50" fmla="*/ 216 w 536"/>
              <a:gd name="T51" fmla="*/ 458 h 541"/>
              <a:gd name="T52" fmla="*/ 216 w 536"/>
              <a:gd name="T53" fmla="*/ 216 h 541"/>
              <a:gd name="T54" fmla="*/ 293 w 536"/>
              <a:gd name="T55" fmla="*/ 216 h 541"/>
              <a:gd name="T56" fmla="*/ 293 w 536"/>
              <a:gd name="T57" fmla="*/ 247 h 541"/>
              <a:gd name="T58" fmla="*/ 360 w 536"/>
              <a:gd name="T59" fmla="*/ 211 h 541"/>
              <a:gd name="T60" fmla="*/ 457 w 536"/>
              <a:gd name="T61" fmla="*/ 304 h 541"/>
              <a:gd name="T62" fmla="*/ 457 w 536"/>
              <a:gd name="T63" fmla="*/ 458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6" h="541">
                <a:moveTo>
                  <a:pt x="483" y="0"/>
                </a:moveTo>
                <a:lnTo>
                  <a:pt x="51" y="0"/>
                </a:lnTo>
                <a:cubicBezTo>
                  <a:pt x="26" y="0"/>
                  <a:pt x="0" y="26"/>
                  <a:pt x="0" y="57"/>
                </a:cubicBezTo>
                <a:lnTo>
                  <a:pt x="0" y="484"/>
                </a:lnTo>
                <a:cubicBezTo>
                  <a:pt x="0" y="514"/>
                  <a:pt x="26" y="540"/>
                  <a:pt x="51" y="540"/>
                </a:cubicBezTo>
                <a:lnTo>
                  <a:pt x="483" y="540"/>
                </a:lnTo>
                <a:cubicBezTo>
                  <a:pt x="514" y="540"/>
                  <a:pt x="535" y="514"/>
                  <a:pt x="535" y="484"/>
                </a:cubicBezTo>
                <a:lnTo>
                  <a:pt x="535" y="57"/>
                </a:lnTo>
                <a:cubicBezTo>
                  <a:pt x="535" y="26"/>
                  <a:pt x="514" y="0"/>
                  <a:pt x="483" y="0"/>
                </a:cubicBezTo>
                <a:close/>
                <a:moveTo>
                  <a:pt x="159" y="458"/>
                </a:moveTo>
                <a:lnTo>
                  <a:pt x="82" y="458"/>
                </a:lnTo>
                <a:lnTo>
                  <a:pt x="82" y="216"/>
                </a:lnTo>
                <a:lnTo>
                  <a:pt x="159" y="216"/>
                </a:lnTo>
                <a:lnTo>
                  <a:pt x="159" y="458"/>
                </a:lnTo>
                <a:close/>
                <a:moveTo>
                  <a:pt x="118" y="170"/>
                </a:moveTo>
                <a:cubicBezTo>
                  <a:pt x="93" y="170"/>
                  <a:pt x="72" y="150"/>
                  <a:pt x="72" y="124"/>
                </a:cubicBezTo>
                <a:cubicBezTo>
                  <a:pt x="72" y="98"/>
                  <a:pt x="90" y="72"/>
                  <a:pt x="118" y="72"/>
                </a:cubicBezTo>
                <a:cubicBezTo>
                  <a:pt x="147" y="72"/>
                  <a:pt x="170" y="98"/>
                  <a:pt x="170" y="124"/>
                </a:cubicBezTo>
                <a:cubicBezTo>
                  <a:pt x="170" y="150"/>
                  <a:pt x="149" y="170"/>
                  <a:pt x="118" y="170"/>
                </a:cubicBezTo>
                <a:close/>
                <a:moveTo>
                  <a:pt x="457" y="458"/>
                </a:moveTo>
                <a:lnTo>
                  <a:pt x="375" y="458"/>
                </a:lnTo>
                <a:lnTo>
                  <a:pt x="375" y="314"/>
                </a:lnTo>
                <a:cubicBezTo>
                  <a:pt x="375" y="293"/>
                  <a:pt x="355" y="278"/>
                  <a:pt x="334" y="278"/>
                </a:cubicBezTo>
                <a:cubicBezTo>
                  <a:pt x="314" y="278"/>
                  <a:pt x="293" y="293"/>
                  <a:pt x="293" y="314"/>
                </a:cubicBezTo>
                <a:lnTo>
                  <a:pt x="293" y="458"/>
                </a:lnTo>
                <a:lnTo>
                  <a:pt x="216" y="458"/>
                </a:lnTo>
                <a:lnTo>
                  <a:pt x="216" y="216"/>
                </a:lnTo>
                <a:lnTo>
                  <a:pt x="293" y="216"/>
                </a:lnTo>
                <a:lnTo>
                  <a:pt x="293" y="247"/>
                </a:lnTo>
                <a:cubicBezTo>
                  <a:pt x="308" y="227"/>
                  <a:pt x="339" y="211"/>
                  <a:pt x="360" y="211"/>
                </a:cubicBezTo>
                <a:cubicBezTo>
                  <a:pt x="411" y="211"/>
                  <a:pt x="457" y="252"/>
                  <a:pt x="457" y="304"/>
                </a:cubicBezTo>
                <a:lnTo>
                  <a:pt x="457" y="458"/>
                </a:lnTo>
                <a:close/>
              </a:path>
            </a:pathLst>
          </a:custGeom>
          <a:solidFill>
            <a:srgbClr val="2E2D2F"/>
          </a:solidFill>
          <a:ln>
            <a:noFill/>
          </a:ln>
          <a:effectLst/>
        </p:spPr>
        <p:txBody>
          <a:bodyPr wrap="none" anchor="ctr"/>
          <a:lstStyle/>
          <a:p>
            <a:endParaRPr lang="en-US"/>
          </a:p>
        </p:txBody>
      </p:sp>
      <p:sp>
        <p:nvSpPr>
          <p:cNvPr id="42" name="CasellaDiTesto 41"/>
          <p:cNvSpPr txBox="1"/>
          <p:nvPr/>
        </p:nvSpPr>
        <p:spPr>
          <a:xfrm>
            <a:off x="4712009" y="4132291"/>
            <a:ext cx="1865086" cy="361637"/>
          </a:xfrm>
          <a:prstGeom prst="rect">
            <a:avLst/>
          </a:prstGeom>
          <a:noFill/>
        </p:spPr>
        <p:txBody>
          <a:bodyPr wrap="square" rtlCol="0" anchor="ctr">
            <a:spAutoFit/>
          </a:bodyPr>
          <a:lstStyle/>
          <a:p>
            <a:pPr algn="ctr">
              <a:lnSpc>
                <a:spcPct val="130000"/>
              </a:lnSpc>
            </a:pPr>
            <a:r>
              <a:rPr lang="it-IT" sz="1400" smtClean="0">
                <a:solidFill>
                  <a:srgbClr val="2E2D2F"/>
                </a:solidFill>
                <a:latin typeface="Montserrat SemiBold"/>
                <a:cs typeface="Montserrat SemiBold"/>
              </a:rPr>
              <a:t>KENDRA FOSTER</a:t>
            </a:r>
            <a:endParaRPr lang="it-IT" sz="1400">
              <a:solidFill>
                <a:srgbClr val="2E2D2F"/>
              </a:solidFill>
              <a:latin typeface="Montserrat SemiBold"/>
              <a:cs typeface="Montserrat SemiBold"/>
            </a:endParaRPr>
          </a:p>
        </p:txBody>
      </p:sp>
      <p:sp>
        <p:nvSpPr>
          <p:cNvPr id="43" name="CasellaDiTesto 42"/>
          <p:cNvSpPr txBox="1"/>
          <p:nvPr/>
        </p:nvSpPr>
        <p:spPr>
          <a:xfrm>
            <a:off x="4864386" y="4405921"/>
            <a:ext cx="1548753" cy="284693"/>
          </a:xfrm>
          <a:prstGeom prst="rect">
            <a:avLst/>
          </a:prstGeom>
          <a:noFill/>
        </p:spPr>
        <p:txBody>
          <a:bodyPr wrap="square" rtlCol="0" anchor="ctr">
            <a:spAutoFit/>
          </a:bodyPr>
          <a:lstStyle/>
          <a:p>
            <a:pPr algn="ctr">
              <a:lnSpc>
                <a:spcPct val="130000"/>
              </a:lnSpc>
            </a:pPr>
            <a:r>
              <a:rPr lang="it-IT" sz="1000" smtClean="0">
                <a:solidFill>
                  <a:srgbClr val="2E2D2F"/>
                </a:solidFill>
                <a:latin typeface="Open Sans"/>
                <a:cs typeface="Open Sans"/>
              </a:rPr>
              <a:t>Trainer</a:t>
            </a:r>
            <a:endParaRPr lang="it-IT" sz="1000">
              <a:solidFill>
                <a:srgbClr val="2E2D2F"/>
              </a:solidFill>
              <a:latin typeface="Open Sans"/>
              <a:cs typeface="Open Sans"/>
            </a:endParaRPr>
          </a:p>
        </p:txBody>
      </p:sp>
      <p:sp>
        <p:nvSpPr>
          <p:cNvPr id="45" name="Freeform 31"/>
          <p:cNvSpPr>
            <a:spLocks noChangeArrowheads="1"/>
          </p:cNvSpPr>
          <p:nvPr/>
        </p:nvSpPr>
        <p:spPr bwMode="auto">
          <a:xfrm>
            <a:off x="7276216" y="4910539"/>
            <a:ext cx="196931" cy="198546"/>
          </a:xfrm>
          <a:custGeom>
            <a:avLst/>
            <a:gdLst>
              <a:gd name="T0" fmla="*/ 483 w 536"/>
              <a:gd name="T1" fmla="*/ 0 h 541"/>
              <a:gd name="T2" fmla="*/ 51 w 536"/>
              <a:gd name="T3" fmla="*/ 0 h 541"/>
              <a:gd name="T4" fmla="*/ 0 w 536"/>
              <a:gd name="T5" fmla="*/ 57 h 541"/>
              <a:gd name="T6" fmla="*/ 0 w 536"/>
              <a:gd name="T7" fmla="*/ 484 h 541"/>
              <a:gd name="T8" fmla="*/ 51 w 536"/>
              <a:gd name="T9" fmla="*/ 540 h 541"/>
              <a:gd name="T10" fmla="*/ 483 w 536"/>
              <a:gd name="T11" fmla="*/ 540 h 541"/>
              <a:gd name="T12" fmla="*/ 535 w 536"/>
              <a:gd name="T13" fmla="*/ 484 h 541"/>
              <a:gd name="T14" fmla="*/ 535 w 536"/>
              <a:gd name="T15" fmla="*/ 57 h 541"/>
              <a:gd name="T16" fmla="*/ 483 w 536"/>
              <a:gd name="T17" fmla="*/ 0 h 541"/>
              <a:gd name="T18" fmla="*/ 159 w 536"/>
              <a:gd name="T19" fmla="*/ 458 h 541"/>
              <a:gd name="T20" fmla="*/ 82 w 536"/>
              <a:gd name="T21" fmla="*/ 458 h 541"/>
              <a:gd name="T22" fmla="*/ 82 w 536"/>
              <a:gd name="T23" fmla="*/ 216 h 541"/>
              <a:gd name="T24" fmla="*/ 159 w 536"/>
              <a:gd name="T25" fmla="*/ 216 h 541"/>
              <a:gd name="T26" fmla="*/ 159 w 536"/>
              <a:gd name="T27" fmla="*/ 458 h 541"/>
              <a:gd name="T28" fmla="*/ 118 w 536"/>
              <a:gd name="T29" fmla="*/ 170 h 541"/>
              <a:gd name="T30" fmla="*/ 72 w 536"/>
              <a:gd name="T31" fmla="*/ 124 h 541"/>
              <a:gd name="T32" fmla="*/ 118 w 536"/>
              <a:gd name="T33" fmla="*/ 72 h 541"/>
              <a:gd name="T34" fmla="*/ 170 w 536"/>
              <a:gd name="T35" fmla="*/ 124 h 541"/>
              <a:gd name="T36" fmla="*/ 118 w 536"/>
              <a:gd name="T37" fmla="*/ 170 h 541"/>
              <a:gd name="T38" fmla="*/ 457 w 536"/>
              <a:gd name="T39" fmla="*/ 458 h 541"/>
              <a:gd name="T40" fmla="*/ 375 w 536"/>
              <a:gd name="T41" fmla="*/ 458 h 541"/>
              <a:gd name="T42" fmla="*/ 375 w 536"/>
              <a:gd name="T43" fmla="*/ 314 h 541"/>
              <a:gd name="T44" fmla="*/ 334 w 536"/>
              <a:gd name="T45" fmla="*/ 278 h 541"/>
              <a:gd name="T46" fmla="*/ 293 w 536"/>
              <a:gd name="T47" fmla="*/ 314 h 541"/>
              <a:gd name="T48" fmla="*/ 293 w 536"/>
              <a:gd name="T49" fmla="*/ 458 h 541"/>
              <a:gd name="T50" fmla="*/ 216 w 536"/>
              <a:gd name="T51" fmla="*/ 458 h 541"/>
              <a:gd name="T52" fmla="*/ 216 w 536"/>
              <a:gd name="T53" fmla="*/ 216 h 541"/>
              <a:gd name="T54" fmla="*/ 293 w 536"/>
              <a:gd name="T55" fmla="*/ 216 h 541"/>
              <a:gd name="T56" fmla="*/ 293 w 536"/>
              <a:gd name="T57" fmla="*/ 247 h 541"/>
              <a:gd name="T58" fmla="*/ 360 w 536"/>
              <a:gd name="T59" fmla="*/ 211 h 541"/>
              <a:gd name="T60" fmla="*/ 457 w 536"/>
              <a:gd name="T61" fmla="*/ 304 h 541"/>
              <a:gd name="T62" fmla="*/ 457 w 536"/>
              <a:gd name="T63" fmla="*/ 458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6" h="541">
                <a:moveTo>
                  <a:pt x="483" y="0"/>
                </a:moveTo>
                <a:lnTo>
                  <a:pt x="51" y="0"/>
                </a:lnTo>
                <a:cubicBezTo>
                  <a:pt x="26" y="0"/>
                  <a:pt x="0" y="26"/>
                  <a:pt x="0" y="57"/>
                </a:cubicBezTo>
                <a:lnTo>
                  <a:pt x="0" y="484"/>
                </a:lnTo>
                <a:cubicBezTo>
                  <a:pt x="0" y="514"/>
                  <a:pt x="26" y="540"/>
                  <a:pt x="51" y="540"/>
                </a:cubicBezTo>
                <a:lnTo>
                  <a:pt x="483" y="540"/>
                </a:lnTo>
                <a:cubicBezTo>
                  <a:pt x="514" y="540"/>
                  <a:pt x="535" y="514"/>
                  <a:pt x="535" y="484"/>
                </a:cubicBezTo>
                <a:lnTo>
                  <a:pt x="535" y="57"/>
                </a:lnTo>
                <a:cubicBezTo>
                  <a:pt x="535" y="26"/>
                  <a:pt x="514" y="0"/>
                  <a:pt x="483" y="0"/>
                </a:cubicBezTo>
                <a:close/>
                <a:moveTo>
                  <a:pt x="159" y="458"/>
                </a:moveTo>
                <a:lnTo>
                  <a:pt x="82" y="458"/>
                </a:lnTo>
                <a:lnTo>
                  <a:pt x="82" y="216"/>
                </a:lnTo>
                <a:lnTo>
                  <a:pt x="159" y="216"/>
                </a:lnTo>
                <a:lnTo>
                  <a:pt x="159" y="458"/>
                </a:lnTo>
                <a:close/>
                <a:moveTo>
                  <a:pt x="118" y="170"/>
                </a:moveTo>
                <a:cubicBezTo>
                  <a:pt x="93" y="170"/>
                  <a:pt x="72" y="150"/>
                  <a:pt x="72" y="124"/>
                </a:cubicBezTo>
                <a:cubicBezTo>
                  <a:pt x="72" y="98"/>
                  <a:pt x="90" y="72"/>
                  <a:pt x="118" y="72"/>
                </a:cubicBezTo>
                <a:cubicBezTo>
                  <a:pt x="147" y="72"/>
                  <a:pt x="170" y="98"/>
                  <a:pt x="170" y="124"/>
                </a:cubicBezTo>
                <a:cubicBezTo>
                  <a:pt x="170" y="150"/>
                  <a:pt x="149" y="170"/>
                  <a:pt x="118" y="170"/>
                </a:cubicBezTo>
                <a:close/>
                <a:moveTo>
                  <a:pt x="457" y="458"/>
                </a:moveTo>
                <a:lnTo>
                  <a:pt x="375" y="458"/>
                </a:lnTo>
                <a:lnTo>
                  <a:pt x="375" y="314"/>
                </a:lnTo>
                <a:cubicBezTo>
                  <a:pt x="375" y="293"/>
                  <a:pt x="355" y="278"/>
                  <a:pt x="334" y="278"/>
                </a:cubicBezTo>
                <a:cubicBezTo>
                  <a:pt x="314" y="278"/>
                  <a:pt x="293" y="293"/>
                  <a:pt x="293" y="314"/>
                </a:cubicBezTo>
                <a:lnTo>
                  <a:pt x="293" y="458"/>
                </a:lnTo>
                <a:lnTo>
                  <a:pt x="216" y="458"/>
                </a:lnTo>
                <a:lnTo>
                  <a:pt x="216" y="216"/>
                </a:lnTo>
                <a:lnTo>
                  <a:pt x="293" y="216"/>
                </a:lnTo>
                <a:lnTo>
                  <a:pt x="293" y="247"/>
                </a:lnTo>
                <a:cubicBezTo>
                  <a:pt x="308" y="227"/>
                  <a:pt x="339" y="211"/>
                  <a:pt x="360" y="211"/>
                </a:cubicBezTo>
                <a:cubicBezTo>
                  <a:pt x="411" y="211"/>
                  <a:pt x="457" y="252"/>
                  <a:pt x="457" y="304"/>
                </a:cubicBezTo>
                <a:lnTo>
                  <a:pt x="457" y="458"/>
                </a:lnTo>
                <a:close/>
              </a:path>
            </a:pathLst>
          </a:custGeom>
          <a:solidFill>
            <a:srgbClr val="2E2D2F"/>
          </a:solidFill>
          <a:ln>
            <a:noFill/>
          </a:ln>
          <a:effectLst/>
        </p:spPr>
        <p:txBody>
          <a:bodyPr wrap="none" anchor="ctr"/>
          <a:lstStyle/>
          <a:p>
            <a:endParaRPr lang="en-US"/>
          </a:p>
        </p:txBody>
      </p:sp>
      <p:sp>
        <p:nvSpPr>
          <p:cNvPr id="46" name="Freeform 34"/>
          <p:cNvSpPr>
            <a:spLocks noChangeArrowheads="1"/>
          </p:cNvSpPr>
          <p:nvPr/>
        </p:nvSpPr>
        <p:spPr bwMode="auto">
          <a:xfrm>
            <a:off x="7616803" y="4909671"/>
            <a:ext cx="196931" cy="196931"/>
          </a:xfrm>
          <a:custGeom>
            <a:avLst/>
            <a:gdLst>
              <a:gd name="T0" fmla="*/ 488 w 540"/>
              <a:gd name="T1" fmla="*/ 0 h 540"/>
              <a:gd name="T2" fmla="*/ 56 w 540"/>
              <a:gd name="T3" fmla="*/ 0 h 540"/>
              <a:gd name="T4" fmla="*/ 0 w 540"/>
              <a:gd name="T5" fmla="*/ 56 h 540"/>
              <a:gd name="T6" fmla="*/ 0 w 540"/>
              <a:gd name="T7" fmla="*/ 483 h 540"/>
              <a:gd name="T8" fmla="*/ 56 w 540"/>
              <a:gd name="T9" fmla="*/ 539 h 540"/>
              <a:gd name="T10" fmla="*/ 488 w 540"/>
              <a:gd name="T11" fmla="*/ 539 h 540"/>
              <a:gd name="T12" fmla="*/ 539 w 540"/>
              <a:gd name="T13" fmla="*/ 483 h 540"/>
              <a:gd name="T14" fmla="*/ 539 w 540"/>
              <a:gd name="T15" fmla="*/ 56 h 540"/>
              <a:gd name="T16" fmla="*/ 488 w 540"/>
              <a:gd name="T17" fmla="*/ 0 h 540"/>
              <a:gd name="T18" fmla="*/ 426 w 540"/>
              <a:gd name="T19" fmla="*/ 195 h 540"/>
              <a:gd name="T20" fmla="*/ 226 w 540"/>
              <a:gd name="T21" fmla="*/ 411 h 540"/>
              <a:gd name="T22" fmla="*/ 108 w 540"/>
              <a:gd name="T23" fmla="*/ 380 h 540"/>
              <a:gd name="T24" fmla="*/ 216 w 540"/>
              <a:gd name="T25" fmla="*/ 349 h 540"/>
              <a:gd name="T26" fmla="*/ 149 w 540"/>
              <a:gd name="T27" fmla="*/ 298 h 540"/>
              <a:gd name="T28" fmla="*/ 175 w 540"/>
              <a:gd name="T29" fmla="*/ 298 h 540"/>
              <a:gd name="T30" fmla="*/ 118 w 540"/>
              <a:gd name="T31" fmla="*/ 226 h 540"/>
              <a:gd name="T32" fmla="*/ 149 w 540"/>
              <a:gd name="T33" fmla="*/ 236 h 540"/>
              <a:gd name="T34" fmla="*/ 128 w 540"/>
              <a:gd name="T35" fmla="*/ 138 h 540"/>
              <a:gd name="T36" fmla="*/ 277 w 540"/>
              <a:gd name="T37" fmla="*/ 215 h 540"/>
              <a:gd name="T38" fmla="*/ 401 w 540"/>
              <a:gd name="T39" fmla="*/ 149 h 540"/>
              <a:gd name="T40" fmla="*/ 447 w 540"/>
              <a:gd name="T41" fmla="*/ 133 h 540"/>
              <a:gd name="T42" fmla="*/ 416 w 540"/>
              <a:gd name="T43" fmla="*/ 174 h 540"/>
              <a:gd name="T44" fmla="*/ 452 w 540"/>
              <a:gd name="T45" fmla="*/ 164 h 540"/>
              <a:gd name="T46" fmla="*/ 426 w 540"/>
              <a:gd name="T47" fmla="*/ 195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0" h="540">
                <a:moveTo>
                  <a:pt x="488" y="0"/>
                </a:moveTo>
                <a:lnTo>
                  <a:pt x="56" y="0"/>
                </a:lnTo>
                <a:cubicBezTo>
                  <a:pt x="26" y="0"/>
                  <a:pt x="0" y="25"/>
                  <a:pt x="0" y="56"/>
                </a:cubicBezTo>
                <a:lnTo>
                  <a:pt x="0" y="483"/>
                </a:lnTo>
                <a:cubicBezTo>
                  <a:pt x="0" y="514"/>
                  <a:pt x="26" y="539"/>
                  <a:pt x="56" y="539"/>
                </a:cubicBezTo>
                <a:lnTo>
                  <a:pt x="488" y="539"/>
                </a:lnTo>
                <a:cubicBezTo>
                  <a:pt x="514" y="539"/>
                  <a:pt x="539" y="514"/>
                  <a:pt x="539" y="483"/>
                </a:cubicBezTo>
                <a:lnTo>
                  <a:pt x="539" y="56"/>
                </a:lnTo>
                <a:cubicBezTo>
                  <a:pt x="539" y="25"/>
                  <a:pt x="514" y="0"/>
                  <a:pt x="488" y="0"/>
                </a:cubicBezTo>
                <a:close/>
                <a:moveTo>
                  <a:pt x="426" y="195"/>
                </a:moveTo>
                <a:cubicBezTo>
                  <a:pt x="421" y="318"/>
                  <a:pt x="344" y="406"/>
                  <a:pt x="226" y="411"/>
                </a:cubicBezTo>
                <a:cubicBezTo>
                  <a:pt x="175" y="416"/>
                  <a:pt x="144" y="400"/>
                  <a:pt x="108" y="380"/>
                </a:cubicBezTo>
                <a:cubicBezTo>
                  <a:pt x="144" y="385"/>
                  <a:pt x="190" y="370"/>
                  <a:pt x="216" y="349"/>
                </a:cubicBezTo>
                <a:cubicBezTo>
                  <a:pt x="180" y="349"/>
                  <a:pt x="159" y="329"/>
                  <a:pt x="149" y="298"/>
                </a:cubicBezTo>
                <a:cubicBezTo>
                  <a:pt x="159" y="303"/>
                  <a:pt x="169" y="298"/>
                  <a:pt x="175" y="298"/>
                </a:cubicBezTo>
                <a:cubicBezTo>
                  <a:pt x="144" y="287"/>
                  <a:pt x="123" y="272"/>
                  <a:pt x="118" y="226"/>
                </a:cubicBezTo>
                <a:cubicBezTo>
                  <a:pt x="128" y="231"/>
                  <a:pt x="139" y="236"/>
                  <a:pt x="149" y="236"/>
                </a:cubicBezTo>
                <a:cubicBezTo>
                  <a:pt x="128" y="221"/>
                  <a:pt x="108" y="169"/>
                  <a:pt x="128" y="138"/>
                </a:cubicBezTo>
                <a:cubicBezTo>
                  <a:pt x="164" y="174"/>
                  <a:pt x="205" y="210"/>
                  <a:pt x="277" y="215"/>
                </a:cubicBezTo>
                <a:cubicBezTo>
                  <a:pt x="257" y="138"/>
                  <a:pt x="360" y="97"/>
                  <a:pt x="401" y="149"/>
                </a:cubicBezTo>
                <a:cubicBezTo>
                  <a:pt x="421" y="144"/>
                  <a:pt x="432" y="138"/>
                  <a:pt x="447" y="133"/>
                </a:cubicBezTo>
                <a:cubicBezTo>
                  <a:pt x="442" y="154"/>
                  <a:pt x="432" y="164"/>
                  <a:pt x="416" y="174"/>
                </a:cubicBezTo>
                <a:cubicBezTo>
                  <a:pt x="432" y="169"/>
                  <a:pt x="442" y="169"/>
                  <a:pt x="452" y="164"/>
                </a:cubicBezTo>
                <a:cubicBezTo>
                  <a:pt x="452" y="174"/>
                  <a:pt x="437" y="185"/>
                  <a:pt x="426" y="195"/>
                </a:cubicBezTo>
                <a:close/>
              </a:path>
            </a:pathLst>
          </a:custGeom>
          <a:solidFill>
            <a:srgbClr val="2E2D2F"/>
          </a:solidFill>
          <a:ln>
            <a:noFill/>
          </a:ln>
          <a:effectLst/>
        </p:spPr>
        <p:txBody>
          <a:bodyPr wrap="none" anchor="ctr"/>
          <a:lstStyle/>
          <a:p>
            <a:endParaRPr lang="en-US"/>
          </a:p>
        </p:txBody>
      </p:sp>
      <p:sp>
        <p:nvSpPr>
          <p:cNvPr id="47" name="CasellaDiTesto 46"/>
          <p:cNvSpPr txBox="1"/>
          <p:nvPr/>
        </p:nvSpPr>
        <p:spPr>
          <a:xfrm>
            <a:off x="6666810" y="4132291"/>
            <a:ext cx="2164729" cy="361637"/>
          </a:xfrm>
          <a:prstGeom prst="rect">
            <a:avLst/>
          </a:prstGeom>
          <a:noFill/>
        </p:spPr>
        <p:txBody>
          <a:bodyPr wrap="square" rtlCol="0" anchor="ctr">
            <a:spAutoFit/>
          </a:bodyPr>
          <a:lstStyle/>
          <a:p>
            <a:pPr algn="ctr">
              <a:lnSpc>
                <a:spcPct val="130000"/>
              </a:lnSpc>
            </a:pPr>
            <a:r>
              <a:rPr lang="it-IT" sz="1400" smtClean="0">
                <a:solidFill>
                  <a:srgbClr val="2E2D2F"/>
                </a:solidFill>
                <a:latin typeface="Montserrat SemiBold"/>
                <a:cs typeface="Montserrat SemiBold"/>
              </a:rPr>
              <a:t>JOHN SMITH</a:t>
            </a:r>
            <a:endParaRPr lang="it-IT" sz="1400">
              <a:solidFill>
                <a:srgbClr val="2E2D2F"/>
              </a:solidFill>
              <a:latin typeface="Montserrat SemiBold"/>
              <a:cs typeface="Montserrat SemiBold"/>
            </a:endParaRPr>
          </a:p>
        </p:txBody>
      </p:sp>
      <p:sp>
        <p:nvSpPr>
          <p:cNvPr id="48" name="CasellaDiTesto 47"/>
          <p:cNvSpPr txBox="1"/>
          <p:nvPr/>
        </p:nvSpPr>
        <p:spPr>
          <a:xfrm>
            <a:off x="6932282" y="4405921"/>
            <a:ext cx="1548753" cy="284693"/>
          </a:xfrm>
          <a:prstGeom prst="rect">
            <a:avLst/>
          </a:prstGeom>
          <a:noFill/>
        </p:spPr>
        <p:txBody>
          <a:bodyPr wrap="square" rtlCol="0" anchor="ctr">
            <a:spAutoFit/>
          </a:bodyPr>
          <a:lstStyle/>
          <a:p>
            <a:pPr algn="ctr">
              <a:lnSpc>
                <a:spcPct val="130000"/>
              </a:lnSpc>
            </a:pPr>
            <a:r>
              <a:rPr lang="it-IT" sz="1000" smtClean="0">
                <a:solidFill>
                  <a:srgbClr val="2E2D2F"/>
                </a:solidFill>
                <a:latin typeface="Open Sans"/>
                <a:cs typeface="Open Sans"/>
              </a:rPr>
              <a:t>Coach</a:t>
            </a:r>
            <a:endParaRPr lang="it-IT" sz="1000">
              <a:solidFill>
                <a:srgbClr val="2E2D2F"/>
              </a:solidFill>
              <a:latin typeface="Open Sans"/>
              <a:cs typeface="Open Sans"/>
            </a:endParaRPr>
          </a:p>
        </p:txBody>
      </p:sp>
    </p:spTree>
    <p:extLst>
      <p:ext uri="{BB962C8B-B14F-4D97-AF65-F5344CB8AC3E}">
        <p14:creationId xmlns:p14="http://schemas.microsoft.com/office/powerpoint/2010/main" val="1091488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egnaposto immagine 2" descr="podcast-4.jpg"/>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5996" r="5996"/>
          <a:stretch>
            <a:fillRect/>
          </a:stretch>
        </p:blipFill>
        <p:spPr/>
      </p:pic>
      <p:sp>
        <p:nvSpPr>
          <p:cNvPr id="5" name="Titolo 1"/>
          <p:cNvSpPr txBox="1">
            <a:spLocks/>
          </p:cNvSpPr>
          <p:nvPr/>
        </p:nvSpPr>
        <p:spPr>
          <a:xfrm>
            <a:off x="0" y="3332480"/>
            <a:ext cx="9144000" cy="853440"/>
          </a:xfrm>
          <a:prstGeom prst="rect">
            <a:avLst/>
          </a:prstGeom>
        </p:spPr>
        <p:txBody>
          <a:bodyPr anchor="ct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r>
              <a:rPr lang="it-IT" spc="-150" smtClean="0">
                <a:solidFill>
                  <a:schemeClr val="bg1"/>
                </a:solidFill>
              </a:rPr>
              <a:t>Thank you!</a:t>
            </a:r>
            <a:endParaRPr lang="it-IT" spc="-150" dirty="0">
              <a:solidFill>
                <a:schemeClr val="bg1"/>
              </a:solidFill>
            </a:endParaRPr>
          </a:p>
        </p:txBody>
      </p:sp>
      <p:sp>
        <p:nvSpPr>
          <p:cNvPr id="6" name="Rettangolo 5"/>
          <p:cNvSpPr/>
          <p:nvPr/>
        </p:nvSpPr>
        <p:spPr>
          <a:xfrm>
            <a:off x="2668113" y="4208165"/>
            <a:ext cx="3807774" cy="18000"/>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CasellaDiTesto 6"/>
          <p:cNvSpPr txBox="1"/>
          <p:nvPr/>
        </p:nvSpPr>
        <p:spPr>
          <a:xfrm>
            <a:off x="2668113" y="4371766"/>
            <a:ext cx="3807775" cy="714426"/>
          </a:xfrm>
          <a:prstGeom prst="rect">
            <a:avLst/>
          </a:prstGeom>
          <a:noFill/>
        </p:spPr>
        <p:txBody>
          <a:bodyPr wrap="square" rtlCol="0">
            <a:spAutoFit/>
          </a:bodyPr>
          <a:lstStyle/>
          <a:p>
            <a:pPr algn="ctr">
              <a:lnSpc>
                <a:spcPct val="130000"/>
              </a:lnSpc>
            </a:pPr>
            <a:r>
              <a:rPr lang="it-IT" sz="1050" smtClean="0">
                <a:solidFill>
                  <a:srgbClr val="FFFFFF"/>
                </a:solidFill>
                <a:latin typeface="Open Sans"/>
                <a:cs typeface="Open Sans"/>
              </a:rPr>
              <a:t>Lorem ipsum dolor sit amet, consectetur adipiscing elit. Ut metus nulla, mattis non aliquet a, aliquet vitae urna. Vivamus ut urna id nunc gravida malesuada.</a:t>
            </a:r>
            <a:endParaRPr lang="it-IT" sz="1050">
              <a:solidFill>
                <a:srgbClr val="FFFFFF"/>
              </a:solidFill>
              <a:latin typeface="Open Sans"/>
              <a:cs typeface="Open Sans"/>
            </a:endParaRPr>
          </a:p>
        </p:txBody>
      </p:sp>
    </p:spTree>
    <p:extLst>
      <p:ext uri="{BB962C8B-B14F-4D97-AF65-F5344CB8AC3E}">
        <p14:creationId xmlns:p14="http://schemas.microsoft.com/office/powerpoint/2010/main" val="3114968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egnaposto immagine 9" descr="post-25.jpg"/>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80000"/>
                    </a14:imgEffect>
                  </a14:imgLayer>
                </a14:imgProps>
              </a:ext>
              <a:ext uri="{28A0092B-C50C-407E-A947-70E740481C1C}">
                <a14:useLocalDpi xmlns:a14="http://schemas.microsoft.com/office/drawing/2010/main" val="0"/>
              </a:ext>
            </a:extLst>
          </a:blip>
          <a:srcRect l="5944" r="5944"/>
          <a:stretch>
            <a:fillRect/>
          </a:stretch>
        </p:blipFill>
        <p:spPr/>
      </p:pic>
      <p:sp>
        <p:nvSpPr>
          <p:cNvPr id="4" name="Rettangolo 3"/>
          <p:cNvSpPr/>
          <p:nvPr/>
        </p:nvSpPr>
        <p:spPr>
          <a:xfrm>
            <a:off x="2668113" y="3702453"/>
            <a:ext cx="3807774" cy="18000"/>
          </a:xfrm>
          <a:prstGeom prst="rect">
            <a:avLst/>
          </a:prstGeom>
          <a:solidFill>
            <a:schemeClr val="bg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CasellaDiTesto 4"/>
          <p:cNvSpPr txBox="1"/>
          <p:nvPr/>
        </p:nvSpPr>
        <p:spPr>
          <a:xfrm>
            <a:off x="1520024" y="6435849"/>
            <a:ext cx="6474909" cy="294311"/>
          </a:xfrm>
          <a:prstGeom prst="rect">
            <a:avLst/>
          </a:prstGeom>
          <a:noFill/>
        </p:spPr>
        <p:txBody>
          <a:bodyPr wrap="square" rtlCol="0">
            <a:spAutoFit/>
          </a:bodyPr>
          <a:lstStyle/>
          <a:p>
            <a:pPr algn="ctr">
              <a:lnSpc>
                <a:spcPct val="130000"/>
              </a:lnSpc>
            </a:pPr>
            <a:r>
              <a:rPr lang="it-IT" sz="1050" smtClean="0">
                <a:solidFill>
                  <a:srgbClr val="FFFFFF">
                    <a:alpha val="20000"/>
                  </a:srgbClr>
                </a:solidFill>
                <a:latin typeface="Open Sans"/>
                <a:cs typeface="Open Sans"/>
              </a:rPr>
              <a:t>Powered by Themes2go. </a:t>
            </a:r>
            <a:r>
              <a:rPr lang="it-IT" sz="1050">
                <a:solidFill>
                  <a:srgbClr val="FFFFFF">
                    <a:alpha val="20000"/>
                  </a:srgbClr>
                </a:solidFill>
                <a:latin typeface="Open Sans"/>
                <a:cs typeface="Open Sans"/>
              </a:rPr>
              <a:t>Check it now: </a:t>
            </a:r>
            <a:r>
              <a:rPr lang="it-IT" sz="1050">
                <a:solidFill>
                  <a:srgbClr val="4678A1"/>
                </a:solidFill>
                <a:latin typeface="Open Sans"/>
                <a:cs typeface="Open Sans"/>
              </a:rPr>
              <a:t>themes2go.xyz/lifecoach</a:t>
            </a:r>
            <a:endParaRPr lang="it-IT" sz="1050">
              <a:solidFill>
                <a:srgbClr val="4678A1"/>
              </a:solidFill>
              <a:latin typeface="Open Sans"/>
              <a:cs typeface="Open Sans"/>
            </a:endParaRPr>
          </a:p>
        </p:txBody>
      </p:sp>
      <p:sp>
        <p:nvSpPr>
          <p:cNvPr id="6" name="Rettangolo 5"/>
          <p:cNvSpPr/>
          <p:nvPr/>
        </p:nvSpPr>
        <p:spPr>
          <a:xfrm>
            <a:off x="2528850" y="2845582"/>
            <a:ext cx="4086301" cy="769441"/>
          </a:xfrm>
          <a:prstGeom prst="rect">
            <a:avLst/>
          </a:prstGeom>
        </p:spPr>
        <p:txBody>
          <a:bodyPr wrap="square">
            <a:spAutoFit/>
          </a:bodyPr>
          <a:lstStyle/>
          <a:p>
            <a:pPr algn="ctr"/>
            <a:r>
              <a:rPr lang="it-IT" sz="4400">
                <a:solidFill>
                  <a:schemeClr val="bg1"/>
                </a:solidFill>
                <a:effectLst>
                  <a:outerShdw dist="25400" dir="2700000" algn="tl" rotWithShape="0">
                    <a:srgbClr val="C78400"/>
                  </a:outerShdw>
                </a:effectLst>
                <a:latin typeface="Montserrat Black"/>
                <a:cs typeface="Montserrat Black"/>
              </a:rPr>
              <a:t>YOUR  LOGO</a:t>
            </a:r>
            <a:endParaRPr lang="it-IT" sz="4400">
              <a:latin typeface="Montserrat Black"/>
              <a:cs typeface="Montserrat Black"/>
            </a:endParaRPr>
          </a:p>
        </p:txBody>
      </p:sp>
      <p:sp>
        <p:nvSpPr>
          <p:cNvPr id="11" name="CasellaDiTesto 10"/>
          <p:cNvSpPr txBox="1"/>
          <p:nvPr/>
        </p:nvSpPr>
        <p:spPr>
          <a:xfrm>
            <a:off x="1710185" y="3806585"/>
            <a:ext cx="1776651" cy="294311"/>
          </a:xfrm>
          <a:prstGeom prst="rect">
            <a:avLst/>
          </a:prstGeom>
          <a:noFill/>
        </p:spPr>
        <p:txBody>
          <a:bodyPr wrap="square" rtlCol="0">
            <a:spAutoFit/>
          </a:bodyPr>
          <a:lstStyle/>
          <a:p>
            <a:pPr algn="ctr">
              <a:lnSpc>
                <a:spcPct val="130000"/>
              </a:lnSpc>
            </a:pPr>
            <a:r>
              <a:rPr lang="it-IT" sz="1050">
                <a:solidFill>
                  <a:srgbClr val="FFFFFF"/>
                </a:solidFill>
                <a:latin typeface="Open Sans"/>
                <a:cs typeface="Open Sans"/>
              </a:rPr>
              <a:t>yourcompanyname.com</a:t>
            </a:r>
            <a:endParaRPr lang="it-IT" sz="1050">
              <a:solidFill>
                <a:srgbClr val="FFFFFF"/>
              </a:solidFill>
              <a:latin typeface="Open Sans"/>
              <a:cs typeface="Open Sans"/>
            </a:endParaRPr>
          </a:p>
        </p:txBody>
      </p:sp>
      <p:sp>
        <p:nvSpPr>
          <p:cNvPr id="12" name="CasellaDiTesto 11"/>
          <p:cNvSpPr txBox="1"/>
          <p:nvPr/>
        </p:nvSpPr>
        <p:spPr>
          <a:xfrm>
            <a:off x="1203508" y="3813165"/>
            <a:ext cx="848845" cy="294311"/>
          </a:xfrm>
          <a:prstGeom prst="rect">
            <a:avLst/>
          </a:prstGeom>
          <a:noFill/>
        </p:spPr>
        <p:txBody>
          <a:bodyPr wrap="square" rtlCol="0">
            <a:spAutoFit/>
          </a:bodyPr>
          <a:lstStyle/>
          <a:p>
            <a:pPr algn="ctr">
              <a:lnSpc>
                <a:spcPct val="130000"/>
              </a:lnSpc>
            </a:pPr>
            <a:r>
              <a:rPr lang="it-IT" sz="1050">
                <a:solidFill>
                  <a:schemeClr val="bg1">
                    <a:alpha val="30000"/>
                  </a:schemeClr>
                </a:solidFill>
                <a:latin typeface="Open Sans"/>
                <a:cs typeface="Open Sans"/>
              </a:rPr>
              <a:t>WEB</a:t>
            </a:r>
            <a:endParaRPr lang="it-IT" sz="1050">
              <a:solidFill>
                <a:schemeClr val="bg1">
                  <a:alpha val="30000"/>
                </a:schemeClr>
              </a:solidFill>
              <a:latin typeface="Open Sans"/>
              <a:cs typeface="Open Sans"/>
            </a:endParaRPr>
          </a:p>
        </p:txBody>
      </p:sp>
      <p:sp>
        <p:nvSpPr>
          <p:cNvPr id="14" name="CasellaDiTesto 13"/>
          <p:cNvSpPr txBox="1"/>
          <p:nvPr/>
        </p:nvSpPr>
        <p:spPr>
          <a:xfrm>
            <a:off x="3843227" y="3806585"/>
            <a:ext cx="1776651" cy="294311"/>
          </a:xfrm>
          <a:prstGeom prst="rect">
            <a:avLst/>
          </a:prstGeom>
          <a:noFill/>
        </p:spPr>
        <p:txBody>
          <a:bodyPr wrap="square" rtlCol="0">
            <a:spAutoFit/>
          </a:bodyPr>
          <a:lstStyle/>
          <a:p>
            <a:pPr algn="ctr">
              <a:lnSpc>
                <a:spcPct val="130000"/>
              </a:lnSpc>
            </a:pPr>
            <a:r>
              <a:rPr lang="mr-IN" sz="1050">
                <a:solidFill>
                  <a:srgbClr val="FFFFFF"/>
                </a:solidFill>
                <a:latin typeface="Open Sans"/>
                <a:cs typeface="Open Sans"/>
              </a:rPr>
              <a:t>+ 1 (0) 40 321 654 9874</a:t>
            </a:r>
            <a:endParaRPr lang="it-IT" sz="1050">
              <a:solidFill>
                <a:srgbClr val="FFFFFF"/>
              </a:solidFill>
              <a:latin typeface="Open Sans"/>
              <a:cs typeface="Open Sans"/>
            </a:endParaRPr>
          </a:p>
        </p:txBody>
      </p:sp>
      <p:sp>
        <p:nvSpPr>
          <p:cNvPr id="15" name="CasellaDiTesto 14"/>
          <p:cNvSpPr txBox="1"/>
          <p:nvPr/>
        </p:nvSpPr>
        <p:spPr>
          <a:xfrm>
            <a:off x="3415503" y="3813165"/>
            <a:ext cx="663544" cy="294311"/>
          </a:xfrm>
          <a:prstGeom prst="rect">
            <a:avLst/>
          </a:prstGeom>
          <a:noFill/>
        </p:spPr>
        <p:txBody>
          <a:bodyPr wrap="square" rtlCol="0">
            <a:spAutoFit/>
          </a:bodyPr>
          <a:lstStyle/>
          <a:p>
            <a:pPr algn="ctr">
              <a:lnSpc>
                <a:spcPct val="130000"/>
              </a:lnSpc>
            </a:pPr>
            <a:r>
              <a:rPr lang="it-IT" sz="1050">
                <a:solidFill>
                  <a:schemeClr val="bg1">
                    <a:alpha val="30000"/>
                  </a:schemeClr>
                </a:solidFill>
                <a:latin typeface="Open Sans"/>
                <a:cs typeface="Open Sans"/>
              </a:rPr>
              <a:t>PHONE</a:t>
            </a:r>
            <a:endParaRPr lang="it-IT" sz="1050">
              <a:solidFill>
                <a:schemeClr val="bg1">
                  <a:alpha val="30000"/>
                </a:schemeClr>
              </a:solidFill>
              <a:latin typeface="Open Sans"/>
              <a:cs typeface="Open Sans"/>
            </a:endParaRPr>
          </a:p>
        </p:txBody>
      </p:sp>
      <p:sp>
        <p:nvSpPr>
          <p:cNvPr id="16" name="CasellaDiTesto 15"/>
          <p:cNvSpPr txBox="1"/>
          <p:nvPr/>
        </p:nvSpPr>
        <p:spPr>
          <a:xfrm>
            <a:off x="5850202" y="3805249"/>
            <a:ext cx="2090291" cy="294311"/>
          </a:xfrm>
          <a:prstGeom prst="rect">
            <a:avLst/>
          </a:prstGeom>
          <a:noFill/>
        </p:spPr>
        <p:txBody>
          <a:bodyPr wrap="square" rtlCol="0">
            <a:spAutoFit/>
          </a:bodyPr>
          <a:lstStyle/>
          <a:p>
            <a:pPr algn="ctr">
              <a:lnSpc>
                <a:spcPct val="130000"/>
              </a:lnSpc>
            </a:pPr>
            <a:r>
              <a:rPr lang="it-IT" sz="1050">
                <a:solidFill>
                  <a:srgbClr val="FFFFFF"/>
                </a:solidFill>
                <a:latin typeface="Open Sans"/>
                <a:cs typeface="Open Sans"/>
              </a:rPr>
              <a:t>info@yourcompanyname.com</a:t>
            </a:r>
            <a:endParaRPr lang="it-IT" sz="1050">
              <a:solidFill>
                <a:srgbClr val="FFFFFF"/>
              </a:solidFill>
              <a:latin typeface="Open Sans"/>
              <a:cs typeface="Open Sans"/>
            </a:endParaRPr>
          </a:p>
        </p:txBody>
      </p:sp>
      <p:sp>
        <p:nvSpPr>
          <p:cNvPr id="17" name="CasellaDiTesto 16"/>
          <p:cNvSpPr txBox="1"/>
          <p:nvPr/>
        </p:nvSpPr>
        <p:spPr>
          <a:xfrm>
            <a:off x="5494858" y="3811829"/>
            <a:ext cx="491316" cy="294311"/>
          </a:xfrm>
          <a:prstGeom prst="rect">
            <a:avLst/>
          </a:prstGeom>
          <a:noFill/>
        </p:spPr>
        <p:txBody>
          <a:bodyPr wrap="square" rtlCol="0">
            <a:spAutoFit/>
          </a:bodyPr>
          <a:lstStyle/>
          <a:p>
            <a:pPr algn="ctr">
              <a:lnSpc>
                <a:spcPct val="130000"/>
              </a:lnSpc>
            </a:pPr>
            <a:r>
              <a:rPr lang="it-IT" sz="1050">
                <a:solidFill>
                  <a:schemeClr val="bg1">
                    <a:alpha val="30000"/>
                  </a:schemeClr>
                </a:solidFill>
                <a:latin typeface="Open Sans"/>
                <a:cs typeface="Open Sans"/>
              </a:rPr>
              <a:t>MAIL</a:t>
            </a:r>
            <a:endParaRPr lang="it-IT" sz="1050">
              <a:solidFill>
                <a:schemeClr val="bg1">
                  <a:alpha val="30000"/>
                </a:schemeClr>
              </a:solidFill>
              <a:latin typeface="Open Sans"/>
              <a:cs typeface="Open Sans"/>
            </a:endParaRPr>
          </a:p>
        </p:txBody>
      </p:sp>
    </p:spTree>
    <p:extLst>
      <p:ext uri="{BB962C8B-B14F-4D97-AF65-F5344CB8AC3E}">
        <p14:creationId xmlns:p14="http://schemas.microsoft.com/office/powerpoint/2010/main" val="14266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lnSpc>
                <a:spcPct val="130000"/>
              </a:lnSpc>
            </a:pPr>
            <a:r>
              <a:rPr lang="it-IT" sz="800" dirty="0" smtClean="0">
                <a:solidFill>
                  <a:srgbClr val="4678A1"/>
                </a:solidFill>
                <a:latin typeface="Open Sans"/>
                <a:cs typeface="Open Sans"/>
              </a:rPr>
              <a:t>www.companyname.com</a:t>
            </a:r>
            <a:br>
              <a:rPr lang="it-IT" sz="800" dirty="0" smtClean="0">
                <a:solidFill>
                  <a:srgbClr val="4678A1"/>
                </a:solidFill>
                <a:latin typeface="Open Sans"/>
                <a:cs typeface="Open Sans"/>
              </a:rPr>
            </a:br>
            <a:r>
              <a:rPr lang="it-IT" sz="700" dirty="0" smtClean="0">
                <a:solidFill>
                  <a:srgbClr val="1D1D1F"/>
                </a:solidFill>
                <a:latin typeface="Open Sans"/>
                <a:cs typeface="Open Sans"/>
              </a:rPr>
              <a:t>Copyright </a:t>
            </a:r>
            <a:r>
              <a:rPr lang="it-IT" sz="700" smtClean="0">
                <a:solidFill>
                  <a:srgbClr val="1D1D1F"/>
                </a:solidFill>
                <a:latin typeface="Open Sans"/>
                <a:cs typeface="Open Sans"/>
              </a:rPr>
              <a:t>2017 YourCompany.com</a:t>
            </a:r>
            <a:endParaRPr lang="it-IT" sz="8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t>2</a:t>
            </a:fld>
            <a:endParaRPr lang="it-IT" dirty="0"/>
          </a:p>
        </p:txBody>
      </p:sp>
      <p:sp>
        <p:nvSpPr>
          <p:cNvPr id="2" name="Titolo 1"/>
          <p:cNvSpPr>
            <a:spLocks noGrp="1"/>
          </p:cNvSpPr>
          <p:nvPr>
            <p:ph type="ctrTitle"/>
          </p:nvPr>
        </p:nvSpPr>
        <p:spPr>
          <a:prstGeom prst="rect">
            <a:avLst/>
          </a:prstGeom>
        </p:spPr>
        <p:txBody>
          <a:bodyPr anchor="ctr"/>
          <a:lstStyle/>
          <a:p>
            <a:r>
              <a:rPr lang="it-IT" spc="-150" smtClean="0">
                <a:solidFill>
                  <a:srgbClr val="1D1D1F"/>
                </a:solidFill>
                <a:latin typeface="Montserrat ExtraBold"/>
                <a:cs typeface="Montserrat ExtraBold"/>
              </a:rPr>
              <a:t>Welcome!</a:t>
            </a:r>
            <a:endParaRPr lang="it-IT" spc="-150" dirty="0">
              <a:solidFill>
                <a:srgbClr val="1D1D1F"/>
              </a:solidFill>
              <a:latin typeface="Montserrat ExtraBold"/>
              <a:cs typeface="Montserrat ExtraBold"/>
            </a:endParaRPr>
          </a:p>
        </p:txBody>
      </p:sp>
      <p:sp>
        <p:nvSpPr>
          <p:cNvPr id="11" name="Sottotitolo 2"/>
          <p:cNvSpPr>
            <a:spLocks noGrp="1"/>
          </p:cNvSpPr>
          <p:nvPr>
            <p:ph type="subTitle" idx="1"/>
          </p:nvPr>
        </p:nvSpPr>
        <p:spPr/>
        <p:txBody>
          <a:bodyPr anchor="t">
            <a:normAutofit fontScale="92500" lnSpcReduction="20000"/>
          </a:bodyPr>
          <a:lstStyle/>
          <a:p>
            <a:r>
              <a:rPr lang="it-IT" sz="1200" dirty="0" smtClean="0">
                <a:latin typeface="Open Sans"/>
                <a:cs typeface="Open Sans"/>
              </a:rPr>
              <a:t>Your </a:t>
            </a:r>
            <a:r>
              <a:rPr lang="it-IT" sz="1200" dirty="0" err="1" smtClean="0">
                <a:latin typeface="Open Sans"/>
                <a:cs typeface="Open Sans"/>
              </a:rPr>
              <a:t>great</a:t>
            </a:r>
            <a:r>
              <a:rPr lang="it-IT" sz="1200" dirty="0" smtClean="0">
                <a:latin typeface="Open Sans"/>
                <a:cs typeface="Open Sans"/>
              </a:rPr>
              <a:t> </a:t>
            </a:r>
            <a:r>
              <a:rPr lang="it-IT" sz="1200" dirty="0" err="1" smtClean="0">
                <a:latin typeface="Open Sans"/>
                <a:cs typeface="Open Sans"/>
              </a:rPr>
              <a:t>subtitle</a:t>
            </a:r>
            <a:r>
              <a:rPr lang="it-IT" sz="1200" dirty="0" smtClean="0">
                <a:latin typeface="Open Sans"/>
                <a:cs typeface="Open Sans"/>
              </a:rPr>
              <a:t> </a:t>
            </a:r>
            <a:r>
              <a:rPr lang="it-IT" sz="1200" dirty="0" err="1" smtClean="0">
                <a:latin typeface="Open Sans"/>
                <a:cs typeface="Open Sans"/>
              </a:rPr>
              <a:t>here</a:t>
            </a:r>
            <a:endParaRPr lang="it-IT" sz="1200" dirty="0">
              <a:latin typeface="Open Sans"/>
              <a:cs typeface="Open Sans"/>
            </a:endParaRPr>
          </a:p>
        </p:txBody>
      </p:sp>
      <p:sp>
        <p:nvSpPr>
          <p:cNvPr id="10" name="CasellaDiTesto 9"/>
          <p:cNvSpPr txBox="1"/>
          <p:nvPr/>
        </p:nvSpPr>
        <p:spPr>
          <a:xfrm>
            <a:off x="508000" y="5080000"/>
            <a:ext cx="8178800" cy="803297"/>
          </a:xfrm>
          <a:prstGeom prst="rect">
            <a:avLst/>
          </a:prstGeom>
          <a:noFill/>
        </p:spPr>
        <p:txBody>
          <a:bodyPr wrap="square" rtlCol="0">
            <a:spAutoFit/>
          </a:bodyPr>
          <a:lstStyle/>
          <a:p>
            <a:pPr>
              <a:lnSpc>
                <a:spcPct val="130000"/>
              </a:lnSpc>
            </a:pPr>
            <a:r>
              <a:rPr lang="it-IT" sz="1200" smtClean="0">
                <a:latin typeface="Open Sans"/>
                <a:cs typeface="Open Sans"/>
              </a:rPr>
              <a:t>Praesent feugiat, dui ac vestibulum feugiat, lectus lectus finibus elit, non dictum tortor nibh ac tellus. Quisque ac sagittis ligula. v, cursus eu nunc. Suspendisse lorem leo, vestibulum ut nisl ac, bibendum luctus libero. Vestibulum sit amet ante mi. Vestibulum commodo nisi pretium aliquet.</a:t>
            </a:r>
            <a:endParaRPr lang="it-IT" sz="1200">
              <a:latin typeface="Open Sans"/>
              <a:cs typeface="Open Sans"/>
            </a:endParaRPr>
          </a:p>
        </p:txBody>
      </p:sp>
      <p:sp>
        <p:nvSpPr>
          <p:cNvPr id="14" name="CasellaDiTesto 13"/>
          <p:cNvSpPr txBox="1"/>
          <p:nvPr/>
        </p:nvSpPr>
        <p:spPr>
          <a:xfrm>
            <a:off x="2956560" y="4417555"/>
            <a:ext cx="3230880" cy="328761"/>
          </a:xfrm>
          <a:prstGeom prst="rect">
            <a:avLst/>
          </a:prstGeom>
          <a:noFill/>
        </p:spPr>
        <p:txBody>
          <a:bodyPr wrap="square" rtlCol="0" anchor="ctr">
            <a:spAutoFit/>
          </a:bodyPr>
          <a:lstStyle/>
          <a:p>
            <a:pPr algn="ctr">
              <a:lnSpc>
                <a:spcPct val="130000"/>
              </a:lnSpc>
            </a:pPr>
            <a:r>
              <a:rPr lang="it-IT" sz="1400" smtClean="0">
                <a:latin typeface="Montserrat SemiBold"/>
                <a:cs typeface="Montserrat SemiBold"/>
              </a:rPr>
              <a:t>JOHN SMITH</a:t>
            </a:r>
            <a:endParaRPr lang="it-IT" sz="1400">
              <a:latin typeface="Montserrat SemiBold"/>
              <a:cs typeface="Montserrat SemiBold"/>
            </a:endParaRPr>
          </a:p>
        </p:txBody>
      </p:sp>
      <p:sp>
        <p:nvSpPr>
          <p:cNvPr id="16" name="CasellaDiTesto 15"/>
          <p:cNvSpPr txBox="1"/>
          <p:nvPr/>
        </p:nvSpPr>
        <p:spPr>
          <a:xfrm>
            <a:off x="2956560" y="4674747"/>
            <a:ext cx="3230880" cy="284693"/>
          </a:xfrm>
          <a:prstGeom prst="rect">
            <a:avLst/>
          </a:prstGeom>
          <a:noFill/>
        </p:spPr>
        <p:txBody>
          <a:bodyPr wrap="square" rtlCol="0" anchor="ctr">
            <a:spAutoFit/>
          </a:bodyPr>
          <a:lstStyle/>
          <a:p>
            <a:pPr algn="ctr">
              <a:lnSpc>
                <a:spcPct val="130000"/>
              </a:lnSpc>
            </a:pPr>
            <a:r>
              <a:rPr lang="it-IT" sz="1000" smtClean="0">
                <a:latin typeface="Open Sans"/>
                <a:cs typeface="Open Sans"/>
              </a:rPr>
              <a:t>CEO &amp; Founder</a:t>
            </a:r>
            <a:endParaRPr lang="it-IT" sz="1000">
              <a:latin typeface="Open Sans"/>
              <a:cs typeface="Open Sans"/>
            </a:endParaRPr>
          </a:p>
        </p:txBody>
      </p:sp>
      <p:pic>
        <p:nvPicPr>
          <p:cNvPr id="6" name="Segnaposto immagine 5" descr="team-10.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704" r="16704"/>
          <a:stretch>
            <a:fillRect/>
          </a:stretch>
        </p:blipFill>
        <p:spPr>
          <a:xfrm>
            <a:off x="3314737" y="1768937"/>
            <a:ext cx="2519228" cy="2517622"/>
          </a:xfrm>
        </p:spPr>
      </p:pic>
    </p:spTree>
    <p:extLst>
      <p:ext uri="{BB962C8B-B14F-4D97-AF65-F5344CB8AC3E}">
        <p14:creationId xmlns:p14="http://schemas.microsoft.com/office/powerpoint/2010/main" val="331306426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
            <a:ext cx="9144000" cy="1134180"/>
          </a:xfrm>
        </p:spPr>
        <p:txBody>
          <a:bodyPr anchor="ctr"/>
          <a:lstStyle/>
          <a:p>
            <a:r>
              <a:rPr lang="it-IT" spc="-150" smtClean="0">
                <a:solidFill>
                  <a:srgbClr val="1D1D1F"/>
                </a:solidFill>
                <a:latin typeface="Montserrat ExtraBold"/>
                <a:cs typeface="Montserrat ExtraBold"/>
              </a:rPr>
              <a:t>About Us</a:t>
            </a:r>
            <a:endParaRPr lang="it-IT" spc="-150" dirty="0">
              <a:solidFill>
                <a:srgbClr val="1D1D1F"/>
              </a:solidFill>
              <a:latin typeface="Montserrat ExtraBold"/>
              <a:cs typeface="Montserrat ExtraBold"/>
            </a:endParaRPr>
          </a:p>
        </p:txBody>
      </p:sp>
      <p:sp>
        <p:nvSpPr>
          <p:cNvPr id="3" name="Sottotitolo 2"/>
          <p:cNvSpPr>
            <a:spLocks noGrp="1"/>
          </p:cNvSpPr>
          <p:nvPr>
            <p:ph type="subTitle" idx="1"/>
          </p:nvPr>
        </p:nvSpPr>
        <p:spPr>
          <a:xfrm>
            <a:off x="1997942" y="858230"/>
            <a:ext cx="5152112" cy="275951"/>
          </a:xfrm>
        </p:spPr>
        <p:txBody>
          <a:bodyPr anchor="t">
            <a:normAutofit fontScale="92500" lnSpcReduction="20000"/>
          </a:bodyPr>
          <a:lstStyle/>
          <a:p>
            <a:r>
              <a:rPr lang="it-IT" sz="1200" dirty="0" smtClean="0">
                <a:latin typeface="Open Sans"/>
                <a:cs typeface="Open Sans"/>
              </a:rPr>
              <a:t>Your </a:t>
            </a:r>
            <a:r>
              <a:rPr lang="it-IT" sz="1200" dirty="0" err="1" smtClean="0">
                <a:latin typeface="Open Sans"/>
                <a:cs typeface="Open Sans"/>
              </a:rPr>
              <a:t>great</a:t>
            </a:r>
            <a:r>
              <a:rPr lang="it-IT" sz="1200" dirty="0" smtClean="0">
                <a:latin typeface="Open Sans"/>
                <a:cs typeface="Open Sans"/>
              </a:rPr>
              <a:t> </a:t>
            </a:r>
            <a:r>
              <a:rPr lang="it-IT" sz="1200" dirty="0" err="1" smtClean="0">
                <a:latin typeface="Open Sans"/>
                <a:cs typeface="Open Sans"/>
              </a:rPr>
              <a:t>subtitle</a:t>
            </a:r>
            <a:r>
              <a:rPr lang="it-IT" sz="1200" dirty="0" smtClean="0">
                <a:latin typeface="Open Sans"/>
                <a:cs typeface="Open Sans"/>
              </a:rPr>
              <a:t> </a:t>
            </a:r>
            <a:r>
              <a:rPr lang="it-IT" sz="1200" dirty="0" err="1" smtClean="0">
                <a:latin typeface="Open Sans"/>
                <a:cs typeface="Open Sans"/>
              </a:rPr>
              <a:t>here</a:t>
            </a:r>
            <a:endParaRPr lang="it-IT" sz="1200" dirty="0">
              <a:latin typeface="Open Sans"/>
              <a:cs typeface="Open Sans"/>
            </a:endParaRPr>
          </a:p>
        </p:txBody>
      </p:sp>
      <p:sp>
        <p:nvSpPr>
          <p:cNvPr id="4" name="Segnaposto piè di pagina 3"/>
          <p:cNvSpPr>
            <a:spLocks noGrp="1"/>
          </p:cNvSpPr>
          <p:nvPr>
            <p:ph type="ftr" sz="quarter" idx="11"/>
          </p:nvPr>
        </p:nvSpPr>
        <p:spPr/>
        <p:txBody>
          <a:bodyPr/>
          <a:lstStyle/>
          <a:p>
            <a:pPr>
              <a:lnSpc>
                <a:spcPct val="130000"/>
              </a:lnSpc>
            </a:pPr>
            <a:r>
              <a:rPr lang="it-IT" sz="800" dirty="0" smtClean="0">
                <a:solidFill>
                  <a:srgbClr val="4678A1"/>
                </a:solidFill>
                <a:latin typeface="Open Sans"/>
                <a:cs typeface="Open Sans"/>
              </a:rPr>
              <a:t>www.companyname.com</a:t>
            </a:r>
            <a:br>
              <a:rPr lang="it-IT" sz="800" dirty="0" smtClean="0">
                <a:solidFill>
                  <a:srgbClr val="4678A1"/>
                </a:solidFill>
                <a:latin typeface="Open Sans"/>
                <a:cs typeface="Open Sans"/>
              </a:rPr>
            </a:br>
            <a:r>
              <a:rPr lang="it-IT" sz="700" dirty="0" smtClean="0">
                <a:solidFill>
                  <a:srgbClr val="1D1D1F"/>
                </a:solidFill>
                <a:latin typeface="Open Sans"/>
                <a:cs typeface="Open Sans"/>
              </a:rPr>
              <a:t>Copyright </a:t>
            </a:r>
            <a:r>
              <a:rPr lang="it-IT" sz="700" smtClean="0">
                <a:solidFill>
                  <a:srgbClr val="1D1D1F"/>
                </a:solidFill>
                <a:latin typeface="Open Sans"/>
                <a:cs typeface="Open Sans"/>
              </a:rPr>
              <a:t>2017 YourCompany.com</a:t>
            </a:r>
            <a:endParaRPr lang="it-IT" sz="8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t>3</a:t>
            </a:fld>
            <a:endParaRPr lang="it-IT" dirty="0"/>
          </a:p>
        </p:txBody>
      </p:sp>
      <p:sp>
        <p:nvSpPr>
          <p:cNvPr id="6" name="Rettangolo 5"/>
          <p:cNvSpPr/>
          <p:nvPr/>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508000" y="2468880"/>
            <a:ext cx="8178800" cy="2003626"/>
          </a:xfrm>
          <a:prstGeom prst="rect">
            <a:avLst/>
          </a:prstGeom>
          <a:noFill/>
        </p:spPr>
        <p:txBody>
          <a:bodyPr wrap="square" rtlCol="0">
            <a:spAutoFit/>
          </a:bodyPr>
          <a:lstStyle/>
          <a:p>
            <a:pPr>
              <a:lnSpc>
                <a:spcPct val="130000"/>
              </a:lnSpc>
            </a:pPr>
            <a:r>
              <a:rPr lang="it-IT" sz="1200" smtClean="0">
                <a:latin typeface="Open Sans"/>
                <a:cs typeface="Open Sans"/>
              </a:rPr>
              <a:t>Lorem ipsum dolor sit amet, consectetur adipiscing elit. </a:t>
            </a:r>
            <a:r>
              <a:rPr lang="it-IT" sz="1200" b="1" smtClean="0">
                <a:latin typeface="Open Sans"/>
                <a:cs typeface="Open Sans"/>
              </a:rPr>
              <a:t>Ut metus nulla</a:t>
            </a:r>
            <a:r>
              <a:rPr lang="it-IT" sz="1200" smtClean="0">
                <a:latin typeface="Open Sans"/>
                <a:cs typeface="Open Sans"/>
              </a:rPr>
              <a:t>, mattis non aliquet a, aliquet vitae urna. Vivamus ut urna id nunc gravida malesuada. Curabitur purus urna, fringilla quis odio non, pulvinar condimentum nisi. Curabitur interdum urna nec augue bibendum, eget elementum massa lobortis. </a:t>
            </a:r>
            <a:r>
              <a:rPr lang="it-IT" sz="1200" b="1" smtClean="0">
                <a:latin typeface="Open Sans"/>
                <a:cs typeface="Open Sans"/>
              </a:rPr>
              <a:t>Suspendisse eu ex interdum </a:t>
            </a:r>
            <a:r>
              <a:rPr lang="it-IT" sz="1200" smtClean="0">
                <a:latin typeface="Open Sans"/>
                <a:cs typeface="Open Sans"/>
              </a:rPr>
              <a:t>ex porttitor placerat.</a:t>
            </a:r>
          </a:p>
          <a:p>
            <a:pPr>
              <a:lnSpc>
                <a:spcPct val="130000"/>
              </a:lnSpc>
            </a:pPr>
            <a:endParaRPr lang="it-IT" sz="1200">
              <a:latin typeface="Open Sans"/>
              <a:cs typeface="Open Sans"/>
            </a:endParaRPr>
          </a:p>
          <a:p>
            <a:pPr>
              <a:lnSpc>
                <a:spcPct val="130000"/>
              </a:lnSpc>
            </a:pPr>
            <a:r>
              <a:rPr lang="it-IT" sz="1200" smtClean="0">
                <a:latin typeface="Open Sans"/>
                <a:cs typeface="Open Sans"/>
              </a:rPr>
              <a:t>Praesent feugiat, dui ac vestibulum feugiat, lectus lectus finibus elit, non dictum tortor nibh ac tellus. Quisque ac sagittis ligula. v, cursus eu nunc. Suspendisse lorem leo, vestibulum ut nisl ac, bibendum luctus libero. Vestibulum sit amet ante mi. Vestibulum commodo nisi pretium aliquet.</a:t>
            </a:r>
            <a:endParaRPr lang="it-IT" sz="1200">
              <a:latin typeface="Open Sans"/>
              <a:cs typeface="Open Sans"/>
            </a:endParaRPr>
          </a:p>
        </p:txBody>
      </p:sp>
    </p:spTree>
    <p:extLst>
      <p:ext uri="{BB962C8B-B14F-4D97-AF65-F5344CB8AC3E}">
        <p14:creationId xmlns:p14="http://schemas.microsoft.com/office/powerpoint/2010/main" val="250062278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egnaposto immagine 2" descr="podcast-3.jpg"/>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val="0"/>
              </a:ext>
            </a:extLst>
          </a:blip>
          <a:srcRect l="6151" r="6151"/>
          <a:stretch>
            <a:fillRect/>
          </a:stretch>
        </p:blipFill>
        <p:spPr/>
      </p:pic>
      <p:sp>
        <p:nvSpPr>
          <p:cNvPr id="4" name="Titolo 1"/>
          <p:cNvSpPr txBox="1">
            <a:spLocks/>
          </p:cNvSpPr>
          <p:nvPr/>
        </p:nvSpPr>
        <p:spPr>
          <a:xfrm>
            <a:off x="783770" y="2264228"/>
            <a:ext cx="7895771" cy="1791063"/>
          </a:xfrm>
          <a:prstGeom prst="rect">
            <a:avLst/>
          </a:prstGeom>
        </p:spPr>
        <p:txBody>
          <a:bodyPr anchor="ct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r>
              <a:rPr lang="it-IT" b="1" i="1" spc="-150" smtClean="0">
                <a:solidFill>
                  <a:srgbClr val="FFFFFF"/>
                </a:solidFill>
                <a:latin typeface="Montserrat Bold"/>
                <a:cs typeface="Montserrat Bold"/>
              </a:rPr>
              <a:t>You never achieve real success unless you like what you are doing. </a:t>
            </a:r>
          </a:p>
        </p:txBody>
      </p:sp>
      <p:sp>
        <p:nvSpPr>
          <p:cNvPr id="5" name="Rettangolo 4"/>
          <p:cNvSpPr/>
          <p:nvPr/>
        </p:nvSpPr>
        <p:spPr>
          <a:xfrm>
            <a:off x="1349827" y="1894114"/>
            <a:ext cx="6763657" cy="2569029"/>
          </a:xfrm>
          <a:prstGeom prst="rect">
            <a:avLst/>
          </a:prstGeom>
          <a:noFill/>
          <a:ln w="19050">
            <a:solidFill>
              <a:schemeClr val="bg1">
                <a:alpha val="2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it-IT"/>
              <a:t>v</a:t>
            </a:r>
          </a:p>
        </p:txBody>
      </p:sp>
      <p:sp>
        <p:nvSpPr>
          <p:cNvPr id="6" name="Segnaposto testo 4"/>
          <p:cNvSpPr txBox="1">
            <a:spLocks/>
          </p:cNvSpPr>
          <p:nvPr/>
        </p:nvSpPr>
        <p:spPr>
          <a:xfrm>
            <a:off x="2831394" y="4594820"/>
            <a:ext cx="3800522" cy="331313"/>
          </a:xfrm>
          <a:prstGeom prst="rect">
            <a:avLst/>
          </a:prstGeom>
        </p:spPr>
        <p:txBody>
          <a:bodyPr lIns="0">
            <a:noAutofit/>
          </a:bodyPr>
          <a:lstStyle>
            <a:lvl1pPr marL="342900" indent="-3429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1pPr>
            <a:lvl2pPr marL="742950" indent="-28575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2pPr>
            <a:lvl3pPr marL="11430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3pPr>
            <a:lvl4pPr marL="16002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4pPr>
            <a:lvl5pPr marL="2057400" indent="-228600" algn="l" defTabSz="457200" rtl="0" eaLnBrk="1" latinLnBrk="0" hangingPunct="1">
              <a:lnSpc>
                <a:spcPct val="130000"/>
              </a:lnSpc>
              <a:spcBef>
                <a:spcPct val="20000"/>
              </a:spcBef>
              <a:buFont typeface="Arial"/>
              <a:buChar char="»"/>
              <a:defRPr sz="1400" kern="1200">
                <a:solidFill>
                  <a:schemeClr val="tx1"/>
                </a:solidFill>
                <a:latin typeface="Open Sans"/>
                <a:ea typeface="+mn-ea"/>
                <a:cs typeface="Open San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10000"/>
              </a:lnSpc>
              <a:buNone/>
            </a:pPr>
            <a:r>
              <a:rPr lang="it-IT" i="1">
                <a:solidFill>
                  <a:srgbClr val="FFFFFF"/>
                </a:solidFill>
              </a:rPr>
              <a:t>- Dale Carnegie - </a:t>
            </a:r>
          </a:p>
        </p:txBody>
      </p:sp>
      <p:sp>
        <p:nvSpPr>
          <p:cNvPr id="7" name="Titolo 1"/>
          <p:cNvSpPr txBox="1">
            <a:spLocks/>
          </p:cNvSpPr>
          <p:nvPr/>
        </p:nvSpPr>
        <p:spPr>
          <a:xfrm>
            <a:off x="471713" y="1139371"/>
            <a:ext cx="1045026" cy="1124857"/>
          </a:xfrm>
          <a:prstGeom prst="rect">
            <a:avLst/>
          </a:prstGeom>
        </p:spPr>
        <p:txBody>
          <a:bodyPr anchor="ct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r>
              <a:rPr lang="it-IT" sz="12000" b="1" i="1" spc="-150" smtClean="0">
                <a:solidFill>
                  <a:srgbClr val="FFFFFF">
                    <a:alpha val="20000"/>
                  </a:srgbClr>
                </a:solidFill>
                <a:latin typeface="Montserrat Bold"/>
                <a:cs typeface="Montserrat Bold"/>
              </a:rPr>
              <a:t>“</a:t>
            </a:r>
          </a:p>
        </p:txBody>
      </p:sp>
      <p:sp>
        <p:nvSpPr>
          <p:cNvPr id="8" name="Titolo 1"/>
          <p:cNvSpPr txBox="1">
            <a:spLocks/>
          </p:cNvSpPr>
          <p:nvPr/>
        </p:nvSpPr>
        <p:spPr>
          <a:xfrm>
            <a:off x="7439248" y="4594820"/>
            <a:ext cx="1698172" cy="1319348"/>
          </a:xfrm>
          <a:prstGeom prst="rect">
            <a:avLst/>
          </a:prstGeom>
        </p:spPr>
        <p:txBody>
          <a:bodyPr anchor="ct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r>
              <a:rPr lang="it-IT" sz="12000" b="1" i="1" spc="-150" smtClean="0">
                <a:solidFill>
                  <a:srgbClr val="FFFFFF">
                    <a:alpha val="20000"/>
                  </a:srgbClr>
                </a:solidFill>
                <a:latin typeface="Montserrat Bold"/>
                <a:cs typeface="Montserrat Bold"/>
              </a:rPr>
              <a:t>”</a:t>
            </a:r>
          </a:p>
        </p:txBody>
      </p:sp>
    </p:spTree>
    <p:extLst>
      <p:ext uri="{BB962C8B-B14F-4D97-AF65-F5344CB8AC3E}">
        <p14:creationId xmlns:p14="http://schemas.microsoft.com/office/powerpoint/2010/main" val="661395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
            <a:ext cx="9144000" cy="1134180"/>
          </a:xfrm>
        </p:spPr>
        <p:txBody>
          <a:bodyPr anchor="ctr"/>
          <a:lstStyle/>
          <a:p>
            <a:r>
              <a:rPr lang="it-IT" spc="-150" smtClean="0">
                <a:solidFill>
                  <a:srgbClr val="1D1D1F"/>
                </a:solidFill>
                <a:latin typeface="Montserrat ExtraBold"/>
                <a:cs typeface="Montserrat ExtraBold"/>
              </a:rPr>
              <a:t>Two columns</a:t>
            </a:r>
            <a:endParaRPr lang="it-IT" spc="-150" dirty="0">
              <a:solidFill>
                <a:srgbClr val="1D1D1F"/>
              </a:solidFill>
              <a:latin typeface="Montserrat ExtraBold"/>
              <a:cs typeface="Montserrat ExtraBold"/>
            </a:endParaRPr>
          </a:p>
        </p:txBody>
      </p:sp>
      <p:sp>
        <p:nvSpPr>
          <p:cNvPr id="3" name="Sottotitolo 2"/>
          <p:cNvSpPr>
            <a:spLocks noGrp="1"/>
          </p:cNvSpPr>
          <p:nvPr>
            <p:ph type="subTitle" idx="1"/>
          </p:nvPr>
        </p:nvSpPr>
        <p:spPr>
          <a:xfrm>
            <a:off x="1997942" y="858230"/>
            <a:ext cx="5152112" cy="275951"/>
          </a:xfrm>
        </p:spPr>
        <p:txBody>
          <a:bodyPr anchor="t">
            <a:normAutofit fontScale="92500" lnSpcReduction="20000"/>
          </a:bodyPr>
          <a:lstStyle/>
          <a:p>
            <a:r>
              <a:rPr lang="it-IT" sz="1200" dirty="0" smtClean="0">
                <a:latin typeface="Open Sans"/>
                <a:cs typeface="Open Sans"/>
              </a:rPr>
              <a:t>Your </a:t>
            </a:r>
            <a:r>
              <a:rPr lang="it-IT" sz="1200" dirty="0" err="1" smtClean="0">
                <a:latin typeface="Open Sans"/>
                <a:cs typeface="Open Sans"/>
              </a:rPr>
              <a:t>great</a:t>
            </a:r>
            <a:r>
              <a:rPr lang="it-IT" sz="1200" dirty="0" smtClean="0">
                <a:latin typeface="Open Sans"/>
                <a:cs typeface="Open Sans"/>
              </a:rPr>
              <a:t> </a:t>
            </a:r>
            <a:r>
              <a:rPr lang="it-IT" sz="1200" dirty="0" err="1" smtClean="0">
                <a:latin typeface="Open Sans"/>
                <a:cs typeface="Open Sans"/>
              </a:rPr>
              <a:t>subtitle</a:t>
            </a:r>
            <a:r>
              <a:rPr lang="it-IT" sz="1200" dirty="0" smtClean="0">
                <a:latin typeface="Open Sans"/>
                <a:cs typeface="Open Sans"/>
              </a:rPr>
              <a:t> </a:t>
            </a:r>
            <a:r>
              <a:rPr lang="it-IT" sz="1200" dirty="0" err="1" smtClean="0">
                <a:latin typeface="Open Sans"/>
                <a:cs typeface="Open Sans"/>
              </a:rPr>
              <a:t>here</a:t>
            </a:r>
            <a:endParaRPr lang="it-IT" sz="1200" dirty="0">
              <a:latin typeface="Open Sans"/>
              <a:cs typeface="Open Sans"/>
            </a:endParaRPr>
          </a:p>
        </p:txBody>
      </p:sp>
      <p:sp>
        <p:nvSpPr>
          <p:cNvPr id="4" name="Segnaposto piè di pagina 3"/>
          <p:cNvSpPr>
            <a:spLocks noGrp="1"/>
          </p:cNvSpPr>
          <p:nvPr>
            <p:ph type="ftr" sz="quarter" idx="11"/>
          </p:nvPr>
        </p:nvSpPr>
        <p:spPr/>
        <p:txBody>
          <a:bodyPr/>
          <a:lstStyle/>
          <a:p>
            <a:pPr>
              <a:lnSpc>
                <a:spcPct val="130000"/>
              </a:lnSpc>
            </a:pPr>
            <a:r>
              <a:rPr lang="it-IT" sz="800" dirty="0" smtClean="0">
                <a:solidFill>
                  <a:srgbClr val="4678A1"/>
                </a:solidFill>
                <a:latin typeface="Open Sans"/>
                <a:cs typeface="Open Sans"/>
              </a:rPr>
              <a:t>www.companyname.com</a:t>
            </a:r>
            <a:br>
              <a:rPr lang="it-IT" sz="800" dirty="0" smtClean="0">
                <a:solidFill>
                  <a:srgbClr val="4678A1"/>
                </a:solidFill>
                <a:latin typeface="Open Sans"/>
                <a:cs typeface="Open Sans"/>
              </a:rPr>
            </a:br>
            <a:r>
              <a:rPr lang="it-IT" sz="700" dirty="0" smtClean="0">
                <a:solidFill>
                  <a:srgbClr val="1D1D1F"/>
                </a:solidFill>
                <a:latin typeface="Open Sans"/>
                <a:cs typeface="Open Sans"/>
              </a:rPr>
              <a:t>Copyright </a:t>
            </a:r>
            <a:r>
              <a:rPr lang="it-IT" sz="700" smtClean="0">
                <a:solidFill>
                  <a:srgbClr val="1D1D1F"/>
                </a:solidFill>
                <a:latin typeface="Open Sans"/>
                <a:cs typeface="Open Sans"/>
              </a:rPr>
              <a:t>2017 YourCompany.com</a:t>
            </a:r>
            <a:endParaRPr lang="it-IT" sz="8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t>5</a:t>
            </a:fld>
            <a:endParaRPr lang="it-IT" dirty="0"/>
          </a:p>
        </p:txBody>
      </p:sp>
      <p:sp>
        <p:nvSpPr>
          <p:cNvPr id="6" name="Rettangolo 5"/>
          <p:cNvSpPr/>
          <p:nvPr/>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a:off x="878114" y="2093122"/>
            <a:ext cx="3318227" cy="3203954"/>
          </a:xfrm>
          <a:prstGeom prst="rect">
            <a:avLst/>
          </a:prstGeom>
          <a:noFill/>
        </p:spPr>
        <p:txBody>
          <a:bodyPr wrap="square" rtlCol="0">
            <a:spAutoFit/>
          </a:bodyPr>
          <a:lstStyle/>
          <a:p>
            <a:pPr algn="just">
              <a:lnSpc>
                <a:spcPct val="130000"/>
              </a:lnSpc>
            </a:pPr>
            <a:r>
              <a:rPr lang="it-IT" sz="1200" smtClean="0">
                <a:latin typeface="Open Sans"/>
                <a:cs typeface="Open Sans"/>
              </a:rPr>
              <a:t>Lorem ipsum dolor sit amet, consectetur adipiscing elit. </a:t>
            </a:r>
            <a:r>
              <a:rPr lang="it-IT" sz="1200" b="1" smtClean="0">
                <a:latin typeface="Open Sans"/>
                <a:cs typeface="Open Sans"/>
              </a:rPr>
              <a:t>Ut metus nulla</a:t>
            </a:r>
            <a:r>
              <a:rPr lang="it-IT" sz="1200" smtClean="0">
                <a:latin typeface="Open Sans"/>
                <a:cs typeface="Open Sans"/>
              </a:rPr>
              <a:t>, mattis non aliquet a, aliquet vitae urna. Vivamus ut urna id nunc gravida malesuada. Curabitur purus urna, fringilla quis odio non, pulvinar condimentum nisi. Curabitur interdum urna nec augue bibendum, eget elementum massa lobortis. </a:t>
            </a:r>
            <a:r>
              <a:rPr lang="it-IT" sz="1200" b="1" smtClean="0">
                <a:latin typeface="Open Sans"/>
                <a:cs typeface="Open Sans"/>
              </a:rPr>
              <a:t>Suspendisse eu ex interdum </a:t>
            </a:r>
            <a:r>
              <a:rPr lang="it-IT" sz="1200" smtClean="0">
                <a:latin typeface="Open Sans"/>
                <a:cs typeface="Open Sans"/>
              </a:rPr>
              <a:t>ex porttitor placerat.</a:t>
            </a:r>
          </a:p>
          <a:p>
            <a:pPr algn="just">
              <a:lnSpc>
                <a:spcPct val="130000"/>
              </a:lnSpc>
            </a:pPr>
            <a:endParaRPr lang="it-IT" sz="1200">
              <a:latin typeface="Open Sans"/>
              <a:cs typeface="Open Sans"/>
            </a:endParaRPr>
          </a:p>
          <a:p>
            <a:pPr algn="just">
              <a:lnSpc>
                <a:spcPct val="130000"/>
              </a:lnSpc>
            </a:pPr>
            <a:r>
              <a:rPr lang="it-IT" sz="1200" smtClean="0">
                <a:latin typeface="Open Sans"/>
                <a:cs typeface="Open Sans"/>
              </a:rPr>
              <a:t>Praesent feugiat, dui ac vestibulum feugiat, lectus lectus finibus elit, non dictum tortor nibh ac tellus. Quisque ac sagittis ligula.</a:t>
            </a:r>
            <a:endParaRPr lang="it-IT" sz="1200">
              <a:latin typeface="Open Sans"/>
              <a:cs typeface="Open Sans"/>
            </a:endParaRPr>
          </a:p>
        </p:txBody>
      </p:sp>
      <p:sp>
        <p:nvSpPr>
          <p:cNvPr id="11" name="CasellaDiTesto 10"/>
          <p:cNvSpPr txBox="1"/>
          <p:nvPr/>
        </p:nvSpPr>
        <p:spPr>
          <a:xfrm>
            <a:off x="4875943" y="2093122"/>
            <a:ext cx="3318227" cy="3203954"/>
          </a:xfrm>
          <a:prstGeom prst="rect">
            <a:avLst/>
          </a:prstGeom>
          <a:noFill/>
        </p:spPr>
        <p:txBody>
          <a:bodyPr wrap="square" rtlCol="0">
            <a:spAutoFit/>
          </a:bodyPr>
          <a:lstStyle/>
          <a:p>
            <a:pPr algn="just">
              <a:lnSpc>
                <a:spcPct val="130000"/>
              </a:lnSpc>
            </a:pPr>
            <a:r>
              <a:rPr lang="it-IT" sz="1200" smtClean="0">
                <a:latin typeface="Open Sans"/>
                <a:cs typeface="Open Sans"/>
              </a:rPr>
              <a:t>Lorem ipsum dolor sit amet, consectetur adipiscing elit. </a:t>
            </a:r>
            <a:r>
              <a:rPr lang="it-IT" sz="1200" b="1" smtClean="0">
                <a:latin typeface="Open Sans"/>
                <a:cs typeface="Open Sans"/>
              </a:rPr>
              <a:t>Ut metus nulla</a:t>
            </a:r>
            <a:r>
              <a:rPr lang="it-IT" sz="1200" smtClean="0">
                <a:latin typeface="Open Sans"/>
                <a:cs typeface="Open Sans"/>
              </a:rPr>
              <a:t>, mattis non aliquet a, aliquet vitae urna. Vivamus ut urna id nunc gravida malesuada. Curabitur purus urna, fringilla quis odio non, pulvinar condimentum nisi. Curabitur interdum urna nec augue bibendum, eget elementum massa lobortis. </a:t>
            </a:r>
            <a:r>
              <a:rPr lang="it-IT" sz="1200" b="1" smtClean="0">
                <a:latin typeface="Open Sans"/>
                <a:cs typeface="Open Sans"/>
              </a:rPr>
              <a:t>Suspendisse eu ex interdum </a:t>
            </a:r>
            <a:r>
              <a:rPr lang="it-IT" sz="1200" smtClean="0">
                <a:latin typeface="Open Sans"/>
                <a:cs typeface="Open Sans"/>
              </a:rPr>
              <a:t>ex porttitor placerat.</a:t>
            </a:r>
          </a:p>
          <a:p>
            <a:pPr algn="just">
              <a:lnSpc>
                <a:spcPct val="130000"/>
              </a:lnSpc>
            </a:pPr>
            <a:endParaRPr lang="it-IT" sz="1200">
              <a:latin typeface="Open Sans"/>
              <a:cs typeface="Open Sans"/>
            </a:endParaRPr>
          </a:p>
          <a:p>
            <a:pPr algn="just">
              <a:lnSpc>
                <a:spcPct val="130000"/>
              </a:lnSpc>
            </a:pPr>
            <a:r>
              <a:rPr lang="it-IT" sz="1200" smtClean="0">
                <a:latin typeface="Open Sans"/>
                <a:cs typeface="Open Sans"/>
              </a:rPr>
              <a:t>Praesent feugiat, dui ac vestibulum feugiat, lectus lectus finibus elit, non dictum tortor nibh ac tellus. Quisque ac sagittis ligula.</a:t>
            </a:r>
            <a:endParaRPr lang="it-IT" sz="1200">
              <a:latin typeface="Open Sans"/>
              <a:cs typeface="Open Sans"/>
            </a:endParaRPr>
          </a:p>
        </p:txBody>
      </p:sp>
    </p:spTree>
    <p:extLst>
      <p:ext uri="{BB962C8B-B14F-4D97-AF65-F5344CB8AC3E}">
        <p14:creationId xmlns:p14="http://schemas.microsoft.com/office/powerpoint/2010/main" val="320389821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
            <a:ext cx="9144000" cy="1134180"/>
          </a:xfrm>
        </p:spPr>
        <p:txBody>
          <a:bodyPr anchor="ctr"/>
          <a:lstStyle/>
          <a:p>
            <a:r>
              <a:rPr lang="it-IT" spc="-150" smtClean="0">
                <a:solidFill>
                  <a:srgbClr val="1D1D1F"/>
                </a:solidFill>
                <a:latin typeface="Montserrat ExtraBold"/>
                <a:cs typeface="Montserrat ExtraBold"/>
              </a:rPr>
              <a:t>Our Services</a:t>
            </a:r>
            <a:endParaRPr lang="it-IT" spc="-150" dirty="0">
              <a:solidFill>
                <a:srgbClr val="1D1D1F"/>
              </a:solidFill>
              <a:latin typeface="Montserrat ExtraBold"/>
              <a:cs typeface="Montserrat ExtraBold"/>
            </a:endParaRPr>
          </a:p>
        </p:txBody>
      </p:sp>
      <p:sp>
        <p:nvSpPr>
          <p:cNvPr id="3" name="Sottotitolo 2"/>
          <p:cNvSpPr>
            <a:spLocks noGrp="1"/>
          </p:cNvSpPr>
          <p:nvPr>
            <p:ph type="subTitle" idx="1"/>
          </p:nvPr>
        </p:nvSpPr>
        <p:spPr>
          <a:xfrm>
            <a:off x="1997942" y="858230"/>
            <a:ext cx="5152112" cy="275951"/>
          </a:xfrm>
        </p:spPr>
        <p:txBody>
          <a:bodyPr anchor="t">
            <a:normAutofit fontScale="92500" lnSpcReduction="20000"/>
          </a:bodyPr>
          <a:lstStyle/>
          <a:p>
            <a:r>
              <a:rPr lang="it-IT" sz="1200" dirty="0" smtClean="0">
                <a:latin typeface="Open Sans"/>
                <a:cs typeface="Open Sans"/>
              </a:rPr>
              <a:t>Your </a:t>
            </a:r>
            <a:r>
              <a:rPr lang="it-IT" sz="1200" dirty="0" err="1" smtClean="0">
                <a:latin typeface="Open Sans"/>
                <a:cs typeface="Open Sans"/>
              </a:rPr>
              <a:t>great</a:t>
            </a:r>
            <a:r>
              <a:rPr lang="it-IT" sz="1200" dirty="0" smtClean="0">
                <a:latin typeface="Open Sans"/>
                <a:cs typeface="Open Sans"/>
              </a:rPr>
              <a:t> </a:t>
            </a:r>
            <a:r>
              <a:rPr lang="it-IT" sz="1200" dirty="0" err="1" smtClean="0">
                <a:latin typeface="Open Sans"/>
                <a:cs typeface="Open Sans"/>
              </a:rPr>
              <a:t>subtitle</a:t>
            </a:r>
            <a:r>
              <a:rPr lang="it-IT" sz="1200" dirty="0" smtClean="0">
                <a:latin typeface="Open Sans"/>
                <a:cs typeface="Open Sans"/>
              </a:rPr>
              <a:t> </a:t>
            </a:r>
            <a:r>
              <a:rPr lang="it-IT" sz="1200" dirty="0" err="1" smtClean="0">
                <a:latin typeface="Open Sans"/>
                <a:cs typeface="Open Sans"/>
              </a:rPr>
              <a:t>here</a:t>
            </a:r>
            <a:endParaRPr lang="it-IT" sz="1200" dirty="0">
              <a:latin typeface="Open Sans"/>
              <a:cs typeface="Open Sans"/>
            </a:endParaRPr>
          </a:p>
        </p:txBody>
      </p:sp>
      <p:sp>
        <p:nvSpPr>
          <p:cNvPr id="4" name="Segnaposto piè di pagina 3"/>
          <p:cNvSpPr>
            <a:spLocks noGrp="1"/>
          </p:cNvSpPr>
          <p:nvPr>
            <p:ph type="ftr" sz="quarter" idx="11"/>
          </p:nvPr>
        </p:nvSpPr>
        <p:spPr/>
        <p:txBody>
          <a:bodyPr/>
          <a:lstStyle/>
          <a:p>
            <a:pPr>
              <a:lnSpc>
                <a:spcPct val="130000"/>
              </a:lnSpc>
            </a:pPr>
            <a:r>
              <a:rPr lang="it-IT" sz="800" dirty="0" smtClean="0">
                <a:solidFill>
                  <a:srgbClr val="4678A1"/>
                </a:solidFill>
                <a:latin typeface="Open Sans"/>
                <a:cs typeface="Open Sans"/>
              </a:rPr>
              <a:t>www.companyname.com</a:t>
            </a:r>
            <a:br>
              <a:rPr lang="it-IT" sz="800" dirty="0" smtClean="0">
                <a:solidFill>
                  <a:srgbClr val="4678A1"/>
                </a:solidFill>
                <a:latin typeface="Open Sans"/>
                <a:cs typeface="Open Sans"/>
              </a:rPr>
            </a:br>
            <a:r>
              <a:rPr lang="it-IT" sz="700" dirty="0" smtClean="0">
                <a:solidFill>
                  <a:srgbClr val="1D1D1F"/>
                </a:solidFill>
                <a:latin typeface="Open Sans"/>
                <a:cs typeface="Open Sans"/>
              </a:rPr>
              <a:t>Copyright </a:t>
            </a:r>
            <a:r>
              <a:rPr lang="it-IT" sz="700" smtClean="0">
                <a:solidFill>
                  <a:srgbClr val="1D1D1F"/>
                </a:solidFill>
                <a:latin typeface="Open Sans"/>
                <a:cs typeface="Open Sans"/>
              </a:rPr>
              <a:t>2017 YourCompany.com</a:t>
            </a:r>
            <a:endParaRPr lang="it-IT" sz="8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t>6</a:t>
            </a:fld>
            <a:endParaRPr lang="it-IT" dirty="0"/>
          </a:p>
        </p:txBody>
      </p:sp>
      <p:sp>
        <p:nvSpPr>
          <p:cNvPr id="6" name="Rettangolo 5"/>
          <p:cNvSpPr/>
          <p:nvPr/>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1208626" y="2208950"/>
            <a:ext cx="3160174"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7" name="Rettangolo 6"/>
          <p:cNvSpPr/>
          <p:nvPr/>
        </p:nvSpPr>
        <p:spPr>
          <a:xfrm>
            <a:off x="580314" y="2082456"/>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Freeform 26"/>
          <p:cNvSpPr>
            <a:spLocks noChangeArrowheads="1"/>
          </p:cNvSpPr>
          <p:nvPr/>
        </p:nvSpPr>
        <p:spPr bwMode="auto">
          <a:xfrm>
            <a:off x="672310" y="2182073"/>
            <a:ext cx="331200" cy="330536"/>
          </a:xfrm>
          <a:custGeom>
            <a:avLst/>
            <a:gdLst>
              <a:gd name="T0" fmla="*/ 256 w 508"/>
              <a:gd name="T1" fmla="*/ 222 h 503"/>
              <a:gd name="T2" fmla="*/ 227 w 508"/>
              <a:gd name="T3" fmla="*/ 251 h 503"/>
              <a:gd name="T4" fmla="*/ 256 w 508"/>
              <a:gd name="T5" fmla="*/ 280 h 503"/>
              <a:gd name="T6" fmla="*/ 280 w 508"/>
              <a:gd name="T7" fmla="*/ 251 h 503"/>
              <a:gd name="T8" fmla="*/ 256 w 508"/>
              <a:gd name="T9" fmla="*/ 222 h 503"/>
              <a:gd name="T10" fmla="*/ 256 w 508"/>
              <a:gd name="T11" fmla="*/ 0 h 503"/>
              <a:gd name="T12" fmla="*/ 0 w 508"/>
              <a:gd name="T13" fmla="*/ 251 h 503"/>
              <a:gd name="T14" fmla="*/ 256 w 508"/>
              <a:gd name="T15" fmla="*/ 502 h 503"/>
              <a:gd name="T16" fmla="*/ 507 w 508"/>
              <a:gd name="T17" fmla="*/ 251 h 503"/>
              <a:gd name="T18" fmla="*/ 256 w 508"/>
              <a:gd name="T19" fmla="*/ 0 h 503"/>
              <a:gd name="T20" fmla="*/ 309 w 508"/>
              <a:gd name="T21" fmla="*/ 304 h 503"/>
              <a:gd name="T22" fmla="*/ 101 w 508"/>
              <a:gd name="T23" fmla="*/ 401 h 503"/>
              <a:gd name="T24" fmla="*/ 198 w 508"/>
              <a:gd name="T25" fmla="*/ 193 h 503"/>
              <a:gd name="T26" fmla="*/ 406 w 508"/>
              <a:gd name="T27" fmla="*/ 101 h 503"/>
              <a:gd name="T28" fmla="*/ 309 w 508"/>
              <a:gd name="T29" fmla="*/ 304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503">
                <a:moveTo>
                  <a:pt x="256" y="222"/>
                </a:moveTo>
                <a:cubicBezTo>
                  <a:pt x="236" y="222"/>
                  <a:pt x="227" y="236"/>
                  <a:pt x="227" y="251"/>
                </a:cubicBezTo>
                <a:cubicBezTo>
                  <a:pt x="227" y="265"/>
                  <a:pt x="239" y="280"/>
                  <a:pt x="256" y="280"/>
                </a:cubicBezTo>
                <a:cubicBezTo>
                  <a:pt x="273" y="280"/>
                  <a:pt x="280" y="265"/>
                  <a:pt x="280" y="251"/>
                </a:cubicBezTo>
                <a:cubicBezTo>
                  <a:pt x="280" y="236"/>
                  <a:pt x="270" y="222"/>
                  <a:pt x="256" y="222"/>
                </a:cubicBezTo>
                <a:close/>
                <a:moveTo>
                  <a:pt x="256" y="0"/>
                </a:moveTo>
                <a:cubicBezTo>
                  <a:pt x="116" y="0"/>
                  <a:pt x="0" y="111"/>
                  <a:pt x="0" y="251"/>
                </a:cubicBezTo>
                <a:cubicBezTo>
                  <a:pt x="0" y="391"/>
                  <a:pt x="118" y="502"/>
                  <a:pt x="256" y="502"/>
                </a:cubicBezTo>
                <a:cubicBezTo>
                  <a:pt x="394" y="502"/>
                  <a:pt x="507" y="391"/>
                  <a:pt x="507" y="251"/>
                </a:cubicBezTo>
                <a:cubicBezTo>
                  <a:pt x="507" y="111"/>
                  <a:pt x="391" y="0"/>
                  <a:pt x="256" y="0"/>
                </a:cubicBezTo>
                <a:close/>
                <a:moveTo>
                  <a:pt x="309" y="304"/>
                </a:moveTo>
                <a:lnTo>
                  <a:pt x="101" y="401"/>
                </a:lnTo>
                <a:lnTo>
                  <a:pt x="198" y="193"/>
                </a:lnTo>
                <a:lnTo>
                  <a:pt x="406" y="101"/>
                </a:lnTo>
                <a:lnTo>
                  <a:pt x="309" y="304"/>
                </a:lnTo>
                <a:close/>
              </a:path>
            </a:pathLst>
          </a:custGeom>
          <a:solidFill>
            <a:srgbClr val="FFFFFF"/>
          </a:solidFill>
          <a:ln>
            <a:noFill/>
          </a:ln>
          <a:effectLst/>
        </p:spPr>
        <p:txBody>
          <a:bodyPr wrap="none" anchor="ctr"/>
          <a:lstStyle/>
          <a:p>
            <a:endParaRPr lang="en-US"/>
          </a:p>
        </p:txBody>
      </p:sp>
      <p:sp>
        <p:nvSpPr>
          <p:cNvPr id="11" name="Titolo 3"/>
          <p:cNvSpPr txBox="1">
            <a:spLocks/>
          </p:cNvSpPr>
          <p:nvPr/>
        </p:nvSpPr>
        <p:spPr>
          <a:xfrm>
            <a:off x="1301054" y="1999870"/>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FIND YOUR ROUTE</a:t>
            </a:r>
          </a:p>
        </p:txBody>
      </p:sp>
      <p:sp>
        <p:nvSpPr>
          <p:cNvPr id="16" name="CasellaDiTesto 15"/>
          <p:cNvSpPr txBox="1"/>
          <p:nvPr/>
        </p:nvSpPr>
        <p:spPr>
          <a:xfrm>
            <a:off x="5461304" y="2208950"/>
            <a:ext cx="3138410"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17" name="Rettangolo 16"/>
          <p:cNvSpPr/>
          <p:nvPr/>
        </p:nvSpPr>
        <p:spPr>
          <a:xfrm>
            <a:off x="4832991" y="2082456"/>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9" name="Titolo 3"/>
          <p:cNvSpPr txBox="1">
            <a:spLocks/>
          </p:cNvSpPr>
          <p:nvPr/>
        </p:nvSpPr>
        <p:spPr>
          <a:xfrm>
            <a:off x="5553731" y="1999870"/>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CLOUD</a:t>
            </a:r>
          </a:p>
        </p:txBody>
      </p:sp>
      <p:sp>
        <p:nvSpPr>
          <p:cNvPr id="20" name="CasellaDiTesto 19"/>
          <p:cNvSpPr txBox="1"/>
          <p:nvPr/>
        </p:nvSpPr>
        <p:spPr>
          <a:xfrm>
            <a:off x="1208629" y="3123335"/>
            <a:ext cx="3160174"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21" name="Rettangolo 20"/>
          <p:cNvSpPr/>
          <p:nvPr/>
        </p:nvSpPr>
        <p:spPr>
          <a:xfrm>
            <a:off x="580317" y="2996841"/>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3" name="CasellaDiTesto 22"/>
          <p:cNvSpPr txBox="1"/>
          <p:nvPr/>
        </p:nvSpPr>
        <p:spPr>
          <a:xfrm>
            <a:off x="5461307" y="3123335"/>
            <a:ext cx="3138410"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24" name="Rettangolo 23"/>
          <p:cNvSpPr/>
          <p:nvPr/>
        </p:nvSpPr>
        <p:spPr>
          <a:xfrm>
            <a:off x="4832994" y="2996841"/>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6" name="Titolo 3"/>
          <p:cNvSpPr txBox="1">
            <a:spLocks/>
          </p:cNvSpPr>
          <p:nvPr/>
        </p:nvSpPr>
        <p:spPr>
          <a:xfrm>
            <a:off x="5553734" y="2914255"/>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PRIVACY</a:t>
            </a:r>
          </a:p>
        </p:txBody>
      </p:sp>
      <p:sp>
        <p:nvSpPr>
          <p:cNvPr id="27" name="CasellaDiTesto 26"/>
          <p:cNvSpPr txBox="1"/>
          <p:nvPr/>
        </p:nvSpPr>
        <p:spPr>
          <a:xfrm>
            <a:off x="1208623" y="4045007"/>
            <a:ext cx="3160174"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28" name="Rettangolo 27"/>
          <p:cNvSpPr/>
          <p:nvPr/>
        </p:nvSpPr>
        <p:spPr>
          <a:xfrm>
            <a:off x="580311" y="3918513"/>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0" name="Titolo 3"/>
          <p:cNvSpPr txBox="1">
            <a:spLocks/>
          </p:cNvSpPr>
          <p:nvPr/>
        </p:nvSpPr>
        <p:spPr>
          <a:xfrm>
            <a:off x="1301051" y="3835927"/>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SUPPORT</a:t>
            </a:r>
          </a:p>
        </p:txBody>
      </p:sp>
      <p:sp>
        <p:nvSpPr>
          <p:cNvPr id="31" name="CasellaDiTesto 30"/>
          <p:cNvSpPr txBox="1"/>
          <p:nvPr/>
        </p:nvSpPr>
        <p:spPr>
          <a:xfrm>
            <a:off x="5461301" y="4045007"/>
            <a:ext cx="3138410" cy="445507"/>
          </a:xfrm>
          <a:prstGeom prst="rect">
            <a:avLst/>
          </a:prstGeom>
          <a:noFill/>
        </p:spPr>
        <p:txBody>
          <a:bodyPr wrap="square" rtlCol="0" anchor="ctr">
            <a:spAutoFit/>
          </a:bodyPr>
          <a:lstStyle/>
          <a:p>
            <a:pPr>
              <a:lnSpc>
                <a:spcPct val="130000"/>
              </a:lnSpc>
            </a:pPr>
            <a:r>
              <a:rPr lang="it-IT" sz="900" smtClean="0">
                <a:solidFill>
                  <a:srgbClr val="2E2D2F"/>
                </a:solidFill>
                <a:latin typeface="Open Sans"/>
                <a:cs typeface="Open Sans"/>
              </a:rPr>
              <a:t>Lorem ipsum dolor sit amet, consectetur adipiscing elit.</a:t>
            </a:r>
            <a:br>
              <a:rPr lang="it-IT" sz="900" smtClean="0">
                <a:solidFill>
                  <a:srgbClr val="2E2D2F"/>
                </a:solidFill>
                <a:latin typeface="Open Sans"/>
                <a:cs typeface="Open Sans"/>
              </a:rPr>
            </a:br>
            <a:r>
              <a:rPr lang="it-IT" sz="900" smtClean="0">
                <a:solidFill>
                  <a:srgbClr val="2E2D2F"/>
                </a:solidFill>
                <a:latin typeface="Open Sans"/>
                <a:cs typeface="Open Sans"/>
              </a:rPr>
              <a:t>Ut metus nulla, mattis non aliquet a, aliquet vitae urna.</a:t>
            </a:r>
            <a:endParaRPr lang="it-IT" sz="900">
              <a:solidFill>
                <a:srgbClr val="2E2D2F"/>
              </a:solidFill>
              <a:latin typeface="Open Sans"/>
              <a:cs typeface="Open Sans"/>
            </a:endParaRPr>
          </a:p>
        </p:txBody>
      </p:sp>
      <p:sp>
        <p:nvSpPr>
          <p:cNvPr id="32" name="Rettangolo 31"/>
          <p:cNvSpPr/>
          <p:nvPr/>
        </p:nvSpPr>
        <p:spPr>
          <a:xfrm>
            <a:off x="4832988" y="3918513"/>
            <a:ext cx="523613" cy="529771"/>
          </a:xfrm>
          <a:prstGeom prst="rect">
            <a:avLst/>
          </a:prstGeom>
          <a:solidFill>
            <a:srgbClr val="467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4" name="Titolo 3"/>
          <p:cNvSpPr txBox="1">
            <a:spLocks/>
          </p:cNvSpPr>
          <p:nvPr/>
        </p:nvSpPr>
        <p:spPr>
          <a:xfrm>
            <a:off x="5553728" y="3835927"/>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NETWORK</a:t>
            </a:r>
          </a:p>
        </p:txBody>
      </p:sp>
      <p:sp>
        <p:nvSpPr>
          <p:cNvPr id="42" name="Titolo 3"/>
          <p:cNvSpPr txBox="1">
            <a:spLocks/>
          </p:cNvSpPr>
          <p:nvPr/>
        </p:nvSpPr>
        <p:spPr>
          <a:xfrm>
            <a:off x="1301054" y="2914255"/>
            <a:ext cx="1652604" cy="262808"/>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a:solidFill>
                  <a:srgbClr val="2E2D2F"/>
                </a:solidFill>
                <a:latin typeface="Montserrat SemiBold"/>
                <a:cs typeface="Montserrat SemiBold"/>
              </a:rPr>
              <a:t>STATS</a:t>
            </a:r>
          </a:p>
        </p:txBody>
      </p:sp>
      <p:sp>
        <p:nvSpPr>
          <p:cNvPr id="45" name="Freeform 9"/>
          <p:cNvSpPr>
            <a:spLocks noChangeArrowheads="1"/>
          </p:cNvSpPr>
          <p:nvPr/>
        </p:nvSpPr>
        <p:spPr bwMode="auto">
          <a:xfrm>
            <a:off x="672307" y="3095794"/>
            <a:ext cx="331200" cy="331200"/>
          </a:xfrm>
          <a:custGeom>
            <a:avLst/>
            <a:gdLst>
              <a:gd name="T0" fmla="*/ 406 w 456"/>
              <a:gd name="T1" fmla="*/ 0 h 456"/>
              <a:gd name="T2" fmla="*/ 54 w 456"/>
              <a:gd name="T3" fmla="*/ 0 h 456"/>
              <a:gd name="T4" fmla="*/ 0 w 456"/>
              <a:gd name="T5" fmla="*/ 49 h 456"/>
              <a:gd name="T6" fmla="*/ 0 w 456"/>
              <a:gd name="T7" fmla="*/ 407 h 456"/>
              <a:gd name="T8" fmla="*/ 54 w 456"/>
              <a:gd name="T9" fmla="*/ 455 h 456"/>
              <a:gd name="T10" fmla="*/ 406 w 456"/>
              <a:gd name="T11" fmla="*/ 455 h 456"/>
              <a:gd name="T12" fmla="*/ 455 w 456"/>
              <a:gd name="T13" fmla="*/ 407 h 456"/>
              <a:gd name="T14" fmla="*/ 455 w 456"/>
              <a:gd name="T15" fmla="*/ 49 h 456"/>
              <a:gd name="T16" fmla="*/ 406 w 456"/>
              <a:gd name="T17" fmla="*/ 0 h 456"/>
              <a:gd name="T18" fmla="*/ 406 w 456"/>
              <a:gd name="T19" fmla="*/ 184 h 456"/>
              <a:gd name="T20" fmla="*/ 252 w 456"/>
              <a:gd name="T21" fmla="*/ 353 h 456"/>
              <a:gd name="T22" fmla="*/ 150 w 456"/>
              <a:gd name="T23" fmla="*/ 252 h 456"/>
              <a:gd name="T24" fmla="*/ 54 w 456"/>
              <a:gd name="T25" fmla="*/ 353 h 456"/>
              <a:gd name="T26" fmla="*/ 54 w 456"/>
              <a:gd name="T27" fmla="*/ 276 h 456"/>
              <a:gd name="T28" fmla="*/ 150 w 456"/>
              <a:gd name="T29" fmla="*/ 179 h 456"/>
              <a:gd name="T30" fmla="*/ 252 w 456"/>
              <a:gd name="T31" fmla="*/ 276 h 456"/>
              <a:gd name="T32" fmla="*/ 406 w 456"/>
              <a:gd name="T33" fmla="*/ 107 h 456"/>
              <a:gd name="T34" fmla="*/ 406 w 456"/>
              <a:gd name="T35" fmla="*/ 184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6" h="456">
                <a:moveTo>
                  <a:pt x="406" y="0"/>
                </a:moveTo>
                <a:lnTo>
                  <a:pt x="54" y="0"/>
                </a:lnTo>
                <a:cubicBezTo>
                  <a:pt x="25" y="0"/>
                  <a:pt x="0" y="25"/>
                  <a:pt x="0" y="49"/>
                </a:cubicBezTo>
                <a:lnTo>
                  <a:pt x="0" y="407"/>
                </a:lnTo>
                <a:cubicBezTo>
                  <a:pt x="0" y="431"/>
                  <a:pt x="25" y="455"/>
                  <a:pt x="54" y="455"/>
                </a:cubicBezTo>
                <a:lnTo>
                  <a:pt x="406" y="455"/>
                </a:lnTo>
                <a:cubicBezTo>
                  <a:pt x="431" y="455"/>
                  <a:pt x="455" y="431"/>
                  <a:pt x="455" y="407"/>
                </a:cubicBezTo>
                <a:lnTo>
                  <a:pt x="455" y="49"/>
                </a:lnTo>
                <a:cubicBezTo>
                  <a:pt x="455" y="25"/>
                  <a:pt x="431" y="0"/>
                  <a:pt x="406" y="0"/>
                </a:cubicBezTo>
                <a:close/>
                <a:moveTo>
                  <a:pt x="406" y="184"/>
                </a:moveTo>
                <a:lnTo>
                  <a:pt x="252" y="353"/>
                </a:lnTo>
                <a:lnTo>
                  <a:pt x="150" y="252"/>
                </a:lnTo>
                <a:lnTo>
                  <a:pt x="54" y="353"/>
                </a:lnTo>
                <a:lnTo>
                  <a:pt x="54" y="276"/>
                </a:lnTo>
                <a:lnTo>
                  <a:pt x="150" y="179"/>
                </a:lnTo>
                <a:lnTo>
                  <a:pt x="252" y="276"/>
                </a:lnTo>
                <a:lnTo>
                  <a:pt x="406" y="107"/>
                </a:lnTo>
                <a:lnTo>
                  <a:pt x="406" y="184"/>
                </a:lnTo>
                <a:close/>
              </a:path>
            </a:pathLst>
          </a:custGeom>
          <a:solidFill>
            <a:srgbClr val="FFFFFF"/>
          </a:solidFill>
          <a:ln>
            <a:noFill/>
          </a:ln>
          <a:effectLst/>
        </p:spPr>
        <p:txBody>
          <a:bodyPr wrap="none" anchor="ctr"/>
          <a:lstStyle/>
          <a:p>
            <a:endParaRPr lang="en-US"/>
          </a:p>
        </p:txBody>
      </p:sp>
      <p:sp>
        <p:nvSpPr>
          <p:cNvPr id="48" name="Freeform 3"/>
          <p:cNvSpPr>
            <a:spLocks noChangeArrowheads="1"/>
          </p:cNvSpPr>
          <p:nvPr/>
        </p:nvSpPr>
        <p:spPr bwMode="auto">
          <a:xfrm>
            <a:off x="673308" y="4023235"/>
            <a:ext cx="334800" cy="331200"/>
          </a:xfrm>
          <a:custGeom>
            <a:avLst/>
            <a:gdLst>
              <a:gd name="T0" fmla="*/ 390 w 774"/>
              <a:gd name="T1" fmla="*/ 0 h 766"/>
              <a:gd name="T2" fmla="*/ 0 w 774"/>
              <a:gd name="T3" fmla="*/ 382 h 766"/>
              <a:gd name="T4" fmla="*/ 390 w 774"/>
              <a:gd name="T5" fmla="*/ 765 h 766"/>
              <a:gd name="T6" fmla="*/ 773 w 774"/>
              <a:gd name="T7" fmla="*/ 382 h 766"/>
              <a:gd name="T8" fmla="*/ 390 w 774"/>
              <a:gd name="T9" fmla="*/ 0 h 766"/>
              <a:gd name="T10" fmla="*/ 390 w 774"/>
              <a:gd name="T11" fmla="*/ 118 h 766"/>
              <a:gd name="T12" fmla="*/ 501 w 774"/>
              <a:gd name="T13" fmla="*/ 228 h 766"/>
              <a:gd name="T14" fmla="*/ 390 w 774"/>
              <a:gd name="T15" fmla="*/ 346 h 766"/>
              <a:gd name="T16" fmla="*/ 273 w 774"/>
              <a:gd name="T17" fmla="*/ 228 h 766"/>
              <a:gd name="T18" fmla="*/ 390 w 774"/>
              <a:gd name="T19" fmla="*/ 118 h 766"/>
              <a:gd name="T20" fmla="*/ 390 w 774"/>
              <a:gd name="T21" fmla="*/ 662 h 766"/>
              <a:gd name="T22" fmla="*/ 155 w 774"/>
              <a:gd name="T23" fmla="*/ 537 h 766"/>
              <a:gd name="T24" fmla="*/ 390 w 774"/>
              <a:gd name="T25" fmla="*/ 419 h 766"/>
              <a:gd name="T26" fmla="*/ 618 w 774"/>
              <a:gd name="T27" fmla="*/ 537 h 766"/>
              <a:gd name="T28" fmla="*/ 390 w 774"/>
              <a:gd name="T29" fmla="*/ 662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4" h="766">
                <a:moveTo>
                  <a:pt x="390" y="0"/>
                </a:moveTo>
                <a:cubicBezTo>
                  <a:pt x="177" y="0"/>
                  <a:pt x="0" y="169"/>
                  <a:pt x="0" y="382"/>
                </a:cubicBezTo>
                <a:cubicBezTo>
                  <a:pt x="0" y="596"/>
                  <a:pt x="177" y="765"/>
                  <a:pt x="390" y="765"/>
                </a:cubicBezTo>
                <a:cubicBezTo>
                  <a:pt x="604" y="765"/>
                  <a:pt x="773" y="596"/>
                  <a:pt x="773" y="382"/>
                </a:cubicBezTo>
                <a:cubicBezTo>
                  <a:pt x="773" y="169"/>
                  <a:pt x="604" y="0"/>
                  <a:pt x="390" y="0"/>
                </a:cubicBezTo>
                <a:close/>
                <a:moveTo>
                  <a:pt x="390" y="118"/>
                </a:moveTo>
                <a:cubicBezTo>
                  <a:pt x="456" y="118"/>
                  <a:pt x="501" y="162"/>
                  <a:pt x="501" y="228"/>
                </a:cubicBezTo>
                <a:cubicBezTo>
                  <a:pt x="501" y="294"/>
                  <a:pt x="456" y="346"/>
                  <a:pt x="390" y="346"/>
                </a:cubicBezTo>
                <a:cubicBezTo>
                  <a:pt x="324" y="346"/>
                  <a:pt x="273" y="294"/>
                  <a:pt x="273" y="228"/>
                </a:cubicBezTo>
                <a:cubicBezTo>
                  <a:pt x="273" y="162"/>
                  <a:pt x="324" y="118"/>
                  <a:pt x="390" y="118"/>
                </a:cubicBezTo>
                <a:close/>
                <a:moveTo>
                  <a:pt x="390" y="662"/>
                </a:moveTo>
                <a:cubicBezTo>
                  <a:pt x="295" y="662"/>
                  <a:pt x="206" y="610"/>
                  <a:pt x="155" y="537"/>
                </a:cubicBezTo>
                <a:cubicBezTo>
                  <a:pt x="155" y="463"/>
                  <a:pt x="313" y="419"/>
                  <a:pt x="390" y="419"/>
                </a:cubicBezTo>
                <a:cubicBezTo>
                  <a:pt x="467" y="419"/>
                  <a:pt x="618" y="463"/>
                  <a:pt x="618" y="537"/>
                </a:cubicBezTo>
                <a:cubicBezTo>
                  <a:pt x="567" y="610"/>
                  <a:pt x="486" y="662"/>
                  <a:pt x="390" y="662"/>
                </a:cubicBezTo>
                <a:close/>
              </a:path>
            </a:pathLst>
          </a:custGeom>
          <a:solidFill>
            <a:srgbClr val="FFFFFF"/>
          </a:solidFill>
          <a:ln>
            <a:noFill/>
          </a:ln>
          <a:effectLst/>
        </p:spPr>
        <p:txBody>
          <a:bodyPr wrap="none" anchor="ctr"/>
          <a:lstStyle/>
          <a:p>
            <a:endParaRPr lang="en-US"/>
          </a:p>
        </p:txBody>
      </p:sp>
      <p:sp>
        <p:nvSpPr>
          <p:cNvPr id="49" name="Freeform 13"/>
          <p:cNvSpPr>
            <a:spLocks noChangeArrowheads="1"/>
          </p:cNvSpPr>
          <p:nvPr/>
        </p:nvSpPr>
        <p:spPr bwMode="auto">
          <a:xfrm>
            <a:off x="4937799" y="2223464"/>
            <a:ext cx="330441" cy="220913"/>
          </a:xfrm>
          <a:custGeom>
            <a:avLst/>
            <a:gdLst>
              <a:gd name="T0" fmla="*/ 629 w 785"/>
              <a:gd name="T1" fmla="*/ 199 h 524"/>
              <a:gd name="T2" fmla="*/ 392 w 785"/>
              <a:gd name="T3" fmla="*/ 0 h 524"/>
              <a:gd name="T4" fmla="*/ 174 w 785"/>
              <a:gd name="T5" fmla="*/ 131 h 524"/>
              <a:gd name="T6" fmla="*/ 0 w 785"/>
              <a:gd name="T7" fmla="*/ 330 h 524"/>
              <a:gd name="T8" fmla="*/ 193 w 785"/>
              <a:gd name="T9" fmla="*/ 523 h 524"/>
              <a:gd name="T10" fmla="*/ 616 w 785"/>
              <a:gd name="T11" fmla="*/ 523 h 524"/>
              <a:gd name="T12" fmla="*/ 784 w 785"/>
              <a:gd name="T13" fmla="*/ 361 h 524"/>
              <a:gd name="T14" fmla="*/ 629 w 785"/>
              <a:gd name="T15" fmla="*/ 199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5" h="524">
                <a:moveTo>
                  <a:pt x="629" y="199"/>
                </a:moveTo>
                <a:cubicBezTo>
                  <a:pt x="610" y="87"/>
                  <a:pt x="510" y="0"/>
                  <a:pt x="392" y="0"/>
                </a:cubicBezTo>
                <a:cubicBezTo>
                  <a:pt x="299" y="0"/>
                  <a:pt x="218" y="56"/>
                  <a:pt x="174" y="131"/>
                </a:cubicBezTo>
                <a:cubicBezTo>
                  <a:pt x="75" y="143"/>
                  <a:pt x="0" y="224"/>
                  <a:pt x="0" y="330"/>
                </a:cubicBezTo>
                <a:cubicBezTo>
                  <a:pt x="0" y="436"/>
                  <a:pt x="87" y="523"/>
                  <a:pt x="193" y="523"/>
                </a:cubicBezTo>
                <a:lnTo>
                  <a:pt x="616" y="523"/>
                </a:lnTo>
                <a:cubicBezTo>
                  <a:pt x="710" y="523"/>
                  <a:pt x="784" y="454"/>
                  <a:pt x="784" y="361"/>
                </a:cubicBezTo>
                <a:cubicBezTo>
                  <a:pt x="784" y="274"/>
                  <a:pt x="716" y="205"/>
                  <a:pt x="629" y="199"/>
                </a:cubicBezTo>
              </a:path>
            </a:pathLst>
          </a:custGeom>
          <a:solidFill>
            <a:srgbClr val="FFFFFF"/>
          </a:solidFill>
          <a:ln>
            <a:noFill/>
          </a:ln>
          <a:effectLst/>
        </p:spPr>
        <p:txBody>
          <a:bodyPr wrap="none" anchor="ctr"/>
          <a:lstStyle/>
          <a:p>
            <a:endParaRPr lang="en-US"/>
          </a:p>
        </p:txBody>
      </p:sp>
      <p:sp>
        <p:nvSpPr>
          <p:cNvPr id="50" name="Freeform 7"/>
          <p:cNvSpPr>
            <a:spLocks noChangeArrowheads="1"/>
          </p:cNvSpPr>
          <p:nvPr/>
        </p:nvSpPr>
        <p:spPr bwMode="auto">
          <a:xfrm>
            <a:off x="4966827" y="3092657"/>
            <a:ext cx="250387" cy="328465"/>
          </a:xfrm>
          <a:custGeom>
            <a:avLst/>
            <a:gdLst>
              <a:gd name="T0" fmla="*/ 357 w 411"/>
              <a:gd name="T1" fmla="*/ 181 h 539"/>
              <a:gd name="T2" fmla="*/ 332 w 411"/>
              <a:gd name="T3" fmla="*/ 181 h 539"/>
              <a:gd name="T4" fmla="*/ 332 w 411"/>
              <a:gd name="T5" fmla="*/ 127 h 539"/>
              <a:gd name="T6" fmla="*/ 205 w 411"/>
              <a:gd name="T7" fmla="*/ 0 h 539"/>
              <a:gd name="T8" fmla="*/ 78 w 411"/>
              <a:gd name="T9" fmla="*/ 127 h 539"/>
              <a:gd name="T10" fmla="*/ 78 w 411"/>
              <a:gd name="T11" fmla="*/ 181 h 539"/>
              <a:gd name="T12" fmla="*/ 49 w 411"/>
              <a:gd name="T13" fmla="*/ 181 h 539"/>
              <a:gd name="T14" fmla="*/ 0 w 411"/>
              <a:gd name="T15" fmla="*/ 230 h 539"/>
              <a:gd name="T16" fmla="*/ 0 w 411"/>
              <a:gd name="T17" fmla="*/ 489 h 539"/>
              <a:gd name="T18" fmla="*/ 49 w 411"/>
              <a:gd name="T19" fmla="*/ 538 h 539"/>
              <a:gd name="T20" fmla="*/ 357 w 411"/>
              <a:gd name="T21" fmla="*/ 538 h 539"/>
              <a:gd name="T22" fmla="*/ 410 w 411"/>
              <a:gd name="T23" fmla="*/ 489 h 539"/>
              <a:gd name="T24" fmla="*/ 410 w 411"/>
              <a:gd name="T25" fmla="*/ 230 h 539"/>
              <a:gd name="T26" fmla="*/ 357 w 411"/>
              <a:gd name="T27" fmla="*/ 181 h 539"/>
              <a:gd name="T28" fmla="*/ 205 w 411"/>
              <a:gd name="T29" fmla="*/ 411 h 539"/>
              <a:gd name="T30" fmla="*/ 151 w 411"/>
              <a:gd name="T31" fmla="*/ 357 h 539"/>
              <a:gd name="T32" fmla="*/ 205 w 411"/>
              <a:gd name="T33" fmla="*/ 308 h 539"/>
              <a:gd name="T34" fmla="*/ 254 w 411"/>
              <a:gd name="T35" fmla="*/ 357 h 539"/>
              <a:gd name="T36" fmla="*/ 205 w 411"/>
              <a:gd name="T37" fmla="*/ 411 h 539"/>
              <a:gd name="T38" fmla="*/ 283 w 411"/>
              <a:gd name="T39" fmla="*/ 181 h 539"/>
              <a:gd name="T40" fmla="*/ 127 w 411"/>
              <a:gd name="T41" fmla="*/ 181 h 539"/>
              <a:gd name="T42" fmla="*/ 127 w 411"/>
              <a:gd name="T43" fmla="*/ 127 h 539"/>
              <a:gd name="T44" fmla="*/ 205 w 411"/>
              <a:gd name="T45" fmla="*/ 49 h 539"/>
              <a:gd name="T46" fmla="*/ 283 w 411"/>
              <a:gd name="T47" fmla="*/ 127 h 539"/>
              <a:gd name="T48" fmla="*/ 283 w 411"/>
              <a:gd name="T49" fmla="*/ 181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539">
                <a:moveTo>
                  <a:pt x="357" y="181"/>
                </a:moveTo>
                <a:lnTo>
                  <a:pt x="332" y="181"/>
                </a:lnTo>
                <a:lnTo>
                  <a:pt x="332" y="127"/>
                </a:lnTo>
                <a:cubicBezTo>
                  <a:pt x="332" y="59"/>
                  <a:pt x="276" y="0"/>
                  <a:pt x="205" y="0"/>
                </a:cubicBezTo>
                <a:cubicBezTo>
                  <a:pt x="134" y="0"/>
                  <a:pt x="78" y="59"/>
                  <a:pt x="78" y="127"/>
                </a:cubicBezTo>
                <a:lnTo>
                  <a:pt x="78" y="181"/>
                </a:lnTo>
                <a:lnTo>
                  <a:pt x="49" y="181"/>
                </a:lnTo>
                <a:cubicBezTo>
                  <a:pt x="24" y="181"/>
                  <a:pt x="0" y="205"/>
                  <a:pt x="0" y="230"/>
                </a:cubicBezTo>
                <a:lnTo>
                  <a:pt x="0" y="489"/>
                </a:lnTo>
                <a:cubicBezTo>
                  <a:pt x="0" y="513"/>
                  <a:pt x="24" y="538"/>
                  <a:pt x="49" y="538"/>
                </a:cubicBezTo>
                <a:lnTo>
                  <a:pt x="357" y="538"/>
                </a:lnTo>
                <a:cubicBezTo>
                  <a:pt x="386" y="538"/>
                  <a:pt x="410" y="513"/>
                  <a:pt x="410" y="489"/>
                </a:cubicBezTo>
                <a:lnTo>
                  <a:pt x="410" y="230"/>
                </a:lnTo>
                <a:cubicBezTo>
                  <a:pt x="410" y="205"/>
                  <a:pt x="386" y="181"/>
                  <a:pt x="357" y="181"/>
                </a:cubicBezTo>
                <a:close/>
                <a:moveTo>
                  <a:pt x="205" y="411"/>
                </a:moveTo>
                <a:cubicBezTo>
                  <a:pt x="176" y="411"/>
                  <a:pt x="151" y="384"/>
                  <a:pt x="151" y="357"/>
                </a:cubicBezTo>
                <a:cubicBezTo>
                  <a:pt x="151" y="330"/>
                  <a:pt x="176" y="308"/>
                  <a:pt x="205" y="308"/>
                </a:cubicBezTo>
                <a:cubicBezTo>
                  <a:pt x="235" y="308"/>
                  <a:pt x="254" y="330"/>
                  <a:pt x="254" y="357"/>
                </a:cubicBezTo>
                <a:cubicBezTo>
                  <a:pt x="254" y="384"/>
                  <a:pt x="235" y="411"/>
                  <a:pt x="205" y="411"/>
                </a:cubicBezTo>
                <a:close/>
                <a:moveTo>
                  <a:pt x="283" y="181"/>
                </a:moveTo>
                <a:lnTo>
                  <a:pt x="127" y="181"/>
                </a:lnTo>
                <a:lnTo>
                  <a:pt x="127" y="127"/>
                </a:lnTo>
                <a:cubicBezTo>
                  <a:pt x="127" y="83"/>
                  <a:pt x="161" y="49"/>
                  <a:pt x="205" y="49"/>
                </a:cubicBezTo>
                <a:cubicBezTo>
                  <a:pt x="249" y="49"/>
                  <a:pt x="283" y="83"/>
                  <a:pt x="283" y="127"/>
                </a:cubicBezTo>
                <a:lnTo>
                  <a:pt x="283" y="181"/>
                </a:lnTo>
                <a:close/>
              </a:path>
            </a:pathLst>
          </a:custGeom>
          <a:solidFill>
            <a:srgbClr val="FFFFFF"/>
          </a:solidFill>
          <a:ln>
            <a:noFill/>
          </a:ln>
          <a:effectLst/>
        </p:spPr>
        <p:txBody>
          <a:bodyPr wrap="none" anchor="ctr"/>
          <a:lstStyle/>
          <a:p>
            <a:endParaRPr lang="en-US"/>
          </a:p>
        </p:txBody>
      </p:sp>
      <p:sp>
        <p:nvSpPr>
          <p:cNvPr id="51" name="Freeform 15"/>
          <p:cNvSpPr>
            <a:spLocks noChangeArrowheads="1"/>
          </p:cNvSpPr>
          <p:nvPr/>
        </p:nvSpPr>
        <p:spPr bwMode="auto">
          <a:xfrm>
            <a:off x="4933181" y="4019446"/>
            <a:ext cx="331200" cy="331200"/>
          </a:xfrm>
          <a:custGeom>
            <a:avLst/>
            <a:gdLst>
              <a:gd name="T0" fmla="*/ 259 w 514"/>
              <a:gd name="T1" fmla="*/ 0 h 509"/>
              <a:gd name="T2" fmla="*/ 0 w 514"/>
              <a:gd name="T3" fmla="*/ 254 h 509"/>
              <a:gd name="T4" fmla="*/ 259 w 514"/>
              <a:gd name="T5" fmla="*/ 508 h 509"/>
              <a:gd name="T6" fmla="*/ 513 w 514"/>
              <a:gd name="T7" fmla="*/ 254 h 509"/>
              <a:gd name="T8" fmla="*/ 259 w 514"/>
              <a:gd name="T9" fmla="*/ 0 h 509"/>
              <a:gd name="T10" fmla="*/ 435 w 514"/>
              <a:gd name="T11" fmla="*/ 151 h 509"/>
              <a:gd name="T12" fmla="*/ 357 w 514"/>
              <a:gd name="T13" fmla="*/ 151 h 509"/>
              <a:gd name="T14" fmla="*/ 322 w 514"/>
              <a:gd name="T15" fmla="*/ 58 h 509"/>
              <a:gd name="T16" fmla="*/ 435 w 514"/>
              <a:gd name="T17" fmla="*/ 151 h 509"/>
              <a:gd name="T18" fmla="*/ 259 w 514"/>
              <a:gd name="T19" fmla="*/ 48 h 509"/>
              <a:gd name="T20" fmla="*/ 308 w 514"/>
              <a:gd name="T21" fmla="*/ 151 h 509"/>
              <a:gd name="T22" fmla="*/ 210 w 514"/>
              <a:gd name="T23" fmla="*/ 151 h 509"/>
              <a:gd name="T24" fmla="*/ 259 w 514"/>
              <a:gd name="T25" fmla="*/ 48 h 509"/>
              <a:gd name="T26" fmla="*/ 59 w 514"/>
              <a:gd name="T27" fmla="*/ 307 h 509"/>
              <a:gd name="T28" fmla="*/ 54 w 514"/>
              <a:gd name="T29" fmla="*/ 254 h 509"/>
              <a:gd name="T30" fmla="*/ 59 w 514"/>
              <a:gd name="T31" fmla="*/ 205 h 509"/>
              <a:gd name="T32" fmla="*/ 146 w 514"/>
              <a:gd name="T33" fmla="*/ 205 h 509"/>
              <a:gd name="T34" fmla="*/ 146 w 514"/>
              <a:gd name="T35" fmla="*/ 254 h 509"/>
              <a:gd name="T36" fmla="*/ 146 w 514"/>
              <a:gd name="T37" fmla="*/ 307 h 509"/>
              <a:gd name="T38" fmla="*/ 59 w 514"/>
              <a:gd name="T39" fmla="*/ 307 h 509"/>
              <a:gd name="T40" fmla="*/ 78 w 514"/>
              <a:gd name="T41" fmla="*/ 356 h 509"/>
              <a:gd name="T42" fmla="*/ 156 w 514"/>
              <a:gd name="T43" fmla="*/ 356 h 509"/>
              <a:gd name="T44" fmla="*/ 190 w 514"/>
              <a:gd name="T45" fmla="*/ 449 h 509"/>
              <a:gd name="T46" fmla="*/ 78 w 514"/>
              <a:gd name="T47" fmla="*/ 356 h 509"/>
              <a:gd name="T48" fmla="*/ 156 w 514"/>
              <a:gd name="T49" fmla="*/ 151 h 509"/>
              <a:gd name="T50" fmla="*/ 78 w 514"/>
              <a:gd name="T51" fmla="*/ 151 h 509"/>
              <a:gd name="T52" fmla="*/ 190 w 514"/>
              <a:gd name="T53" fmla="*/ 58 h 509"/>
              <a:gd name="T54" fmla="*/ 156 w 514"/>
              <a:gd name="T55" fmla="*/ 151 h 509"/>
              <a:gd name="T56" fmla="*/ 259 w 514"/>
              <a:gd name="T57" fmla="*/ 459 h 509"/>
              <a:gd name="T58" fmla="*/ 210 w 514"/>
              <a:gd name="T59" fmla="*/ 356 h 509"/>
              <a:gd name="T60" fmla="*/ 308 w 514"/>
              <a:gd name="T61" fmla="*/ 356 h 509"/>
              <a:gd name="T62" fmla="*/ 259 w 514"/>
              <a:gd name="T63" fmla="*/ 459 h 509"/>
              <a:gd name="T64" fmla="*/ 317 w 514"/>
              <a:gd name="T65" fmla="*/ 307 h 509"/>
              <a:gd name="T66" fmla="*/ 200 w 514"/>
              <a:gd name="T67" fmla="*/ 307 h 509"/>
              <a:gd name="T68" fmla="*/ 195 w 514"/>
              <a:gd name="T69" fmla="*/ 254 h 509"/>
              <a:gd name="T70" fmla="*/ 200 w 514"/>
              <a:gd name="T71" fmla="*/ 205 h 509"/>
              <a:gd name="T72" fmla="*/ 317 w 514"/>
              <a:gd name="T73" fmla="*/ 205 h 509"/>
              <a:gd name="T74" fmla="*/ 322 w 514"/>
              <a:gd name="T75" fmla="*/ 254 h 509"/>
              <a:gd name="T76" fmla="*/ 317 w 514"/>
              <a:gd name="T77" fmla="*/ 307 h 509"/>
              <a:gd name="T78" fmla="*/ 322 w 514"/>
              <a:gd name="T79" fmla="*/ 449 h 509"/>
              <a:gd name="T80" fmla="*/ 357 w 514"/>
              <a:gd name="T81" fmla="*/ 356 h 509"/>
              <a:gd name="T82" fmla="*/ 435 w 514"/>
              <a:gd name="T83" fmla="*/ 356 h 509"/>
              <a:gd name="T84" fmla="*/ 322 w 514"/>
              <a:gd name="T85" fmla="*/ 449 h 509"/>
              <a:gd name="T86" fmla="*/ 371 w 514"/>
              <a:gd name="T87" fmla="*/ 307 h 509"/>
              <a:gd name="T88" fmla="*/ 371 w 514"/>
              <a:gd name="T89" fmla="*/ 254 h 509"/>
              <a:gd name="T90" fmla="*/ 371 w 514"/>
              <a:gd name="T91" fmla="*/ 205 h 509"/>
              <a:gd name="T92" fmla="*/ 454 w 514"/>
              <a:gd name="T93" fmla="*/ 205 h 509"/>
              <a:gd name="T94" fmla="*/ 464 w 514"/>
              <a:gd name="T95" fmla="*/ 254 h 509"/>
              <a:gd name="T96" fmla="*/ 454 w 514"/>
              <a:gd name="T97" fmla="*/ 307 h 509"/>
              <a:gd name="T98" fmla="*/ 371 w 514"/>
              <a:gd name="T99" fmla="*/ 307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4" h="509">
                <a:moveTo>
                  <a:pt x="259" y="0"/>
                </a:moveTo>
                <a:cubicBezTo>
                  <a:pt x="117" y="0"/>
                  <a:pt x="0" y="112"/>
                  <a:pt x="0" y="254"/>
                </a:cubicBezTo>
                <a:cubicBezTo>
                  <a:pt x="0" y="395"/>
                  <a:pt x="120" y="508"/>
                  <a:pt x="259" y="508"/>
                </a:cubicBezTo>
                <a:cubicBezTo>
                  <a:pt x="398" y="508"/>
                  <a:pt x="513" y="395"/>
                  <a:pt x="513" y="254"/>
                </a:cubicBezTo>
                <a:cubicBezTo>
                  <a:pt x="513" y="112"/>
                  <a:pt x="396" y="0"/>
                  <a:pt x="259" y="0"/>
                </a:cubicBezTo>
                <a:close/>
                <a:moveTo>
                  <a:pt x="435" y="151"/>
                </a:moveTo>
                <a:lnTo>
                  <a:pt x="357" y="151"/>
                </a:lnTo>
                <a:cubicBezTo>
                  <a:pt x="352" y="117"/>
                  <a:pt x="337" y="92"/>
                  <a:pt x="322" y="58"/>
                </a:cubicBezTo>
                <a:cubicBezTo>
                  <a:pt x="371" y="78"/>
                  <a:pt x="410" y="107"/>
                  <a:pt x="435" y="151"/>
                </a:cubicBezTo>
                <a:close/>
                <a:moveTo>
                  <a:pt x="259" y="48"/>
                </a:moveTo>
                <a:cubicBezTo>
                  <a:pt x="278" y="83"/>
                  <a:pt x="293" y="112"/>
                  <a:pt x="308" y="151"/>
                </a:cubicBezTo>
                <a:lnTo>
                  <a:pt x="210" y="151"/>
                </a:lnTo>
                <a:cubicBezTo>
                  <a:pt x="220" y="117"/>
                  <a:pt x="234" y="83"/>
                  <a:pt x="259" y="48"/>
                </a:cubicBezTo>
                <a:close/>
                <a:moveTo>
                  <a:pt x="59" y="307"/>
                </a:moveTo>
                <a:cubicBezTo>
                  <a:pt x="54" y="288"/>
                  <a:pt x="54" y="273"/>
                  <a:pt x="54" y="254"/>
                </a:cubicBezTo>
                <a:cubicBezTo>
                  <a:pt x="54" y="234"/>
                  <a:pt x="54" y="219"/>
                  <a:pt x="59" y="205"/>
                </a:cubicBezTo>
                <a:lnTo>
                  <a:pt x="146" y="205"/>
                </a:lnTo>
                <a:cubicBezTo>
                  <a:pt x="146" y="219"/>
                  <a:pt x="146" y="234"/>
                  <a:pt x="146" y="254"/>
                </a:cubicBezTo>
                <a:cubicBezTo>
                  <a:pt x="146" y="273"/>
                  <a:pt x="146" y="288"/>
                  <a:pt x="146" y="307"/>
                </a:cubicBezTo>
                <a:lnTo>
                  <a:pt x="59" y="307"/>
                </a:lnTo>
                <a:close/>
                <a:moveTo>
                  <a:pt x="78" y="356"/>
                </a:moveTo>
                <a:lnTo>
                  <a:pt x="156" y="356"/>
                </a:lnTo>
                <a:cubicBezTo>
                  <a:pt x="161" y="390"/>
                  <a:pt x="176" y="420"/>
                  <a:pt x="190" y="449"/>
                </a:cubicBezTo>
                <a:cubicBezTo>
                  <a:pt x="146" y="429"/>
                  <a:pt x="102" y="400"/>
                  <a:pt x="78" y="356"/>
                </a:cubicBezTo>
                <a:close/>
                <a:moveTo>
                  <a:pt x="156" y="151"/>
                </a:moveTo>
                <a:lnTo>
                  <a:pt x="78" y="151"/>
                </a:lnTo>
                <a:cubicBezTo>
                  <a:pt x="107" y="107"/>
                  <a:pt x="146" y="78"/>
                  <a:pt x="190" y="58"/>
                </a:cubicBezTo>
                <a:cubicBezTo>
                  <a:pt x="176" y="92"/>
                  <a:pt x="161" y="117"/>
                  <a:pt x="156" y="151"/>
                </a:cubicBezTo>
                <a:close/>
                <a:moveTo>
                  <a:pt x="259" y="459"/>
                </a:moveTo>
                <a:cubicBezTo>
                  <a:pt x="234" y="429"/>
                  <a:pt x="220" y="395"/>
                  <a:pt x="210" y="356"/>
                </a:cubicBezTo>
                <a:lnTo>
                  <a:pt x="308" y="356"/>
                </a:lnTo>
                <a:cubicBezTo>
                  <a:pt x="293" y="390"/>
                  <a:pt x="278" y="429"/>
                  <a:pt x="259" y="459"/>
                </a:cubicBezTo>
                <a:close/>
                <a:moveTo>
                  <a:pt x="317" y="307"/>
                </a:moveTo>
                <a:lnTo>
                  <a:pt x="200" y="307"/>
                </a:lnTo>
                <a:cubicBezTo>
                  <a:pt x="195" y="288"/>
                  <a:pt x="195" y="273"/>
                  <a:pt x="195" y="254"/>
                </a:cubicBezTo>
                <a:cubicBezTo>
                  <a:pt x="195" y="234"/>
                  <a:pt x="195" y="219"/>
                  <a:pt x="200" y="205"/>
                </a:cubicBezTo>
                <a:lnTo>
                  <a:pt x="317" y="205"/>
                </a:lnTo>
                <a:cubicBezTo>
                  <a:pt x="322" y="219"/>
                  <a:pt x="322" y="234"/>
                  <a:pt x="322" y="254"/>
                </a:cubicBezTo>
                <a:cubicBezTo>
                  <a:pt x="322" y="273"/>
                  <a:pt x="317" y="288"/>
                  <a:pt x="317" y="307"/>
                </a:cubicBezTo>
                <a:close/>
                <a:moveTo>
                  <a:pt x="322" y="449"/>
                </a:moveTo>
                <a:cubicBezTo>
                  <a:pt x="337" y="420"/>
                  <a:pt x="352" y="390"/>
                  <a:pt x="357" y="356"/>
                </a:cubicBezTo>
                <a:lnTo>
                  <a:pt x="435" y="356"/>
                </a:lnTo>
                <a:cubicBezTo>
                  <a:pt x="410" y="400"/>
                  <a:pt x="371" y="429"/>
                  <a:pt x="322" y="449"/>
                </a:cubicBezTo>
                <a:close/>
                <a:moveTo>
                  <a:pt x="371" y="307"/>
                </a:moveTo>
                <a:cubicBezTo>
                  <a:pt x="371" y="288"/>
                  <a:pt x="371" y="273"/>
                  <a:pt x="371" y="254"/>
                </a:cubicBezTo>
                <a:cubicBezTo>
                  <a:pt x="371" y="234"/>
                  <a:pt x="371" y="219"/>
                  <a:pt x="371" y="205"/>
                </a:cubicBezTo>
                <a:lnTo>
                  <a:pt x="454" y="205"/>
                </a:lnTo>
                <a:cubicBezTo>
                  <a:pt x="459" y="219"/>
                  <a:pt x="464" y="234"/>
                  <a:pt x="464" y="254"/>
                </a:cubicBezTo>
                <a:cubicBezTo>
                  <a:pt x="464" y="273"/>
                  <a:pt x="459" y="288"/>
                  <a:pt x="454" y="307"/>
                </a:cubicBezTo>
                <a:lnTo>
                  <a:pt x="371" y="307"/>
                </a:lnTo>
                <a:close/>
              </a:path>
            </a:pathLst>
          </a:custGeom>
          <a:solidFill>
            <a:srgbClr val="FFFFFF"/>
          </a:solidFill>
          <a:ln>
            <a:noFill/>
          </a:ln>
          <a:effectLst/>
        </p:spPr>
        <p:txBody>
          <a:bodyPr wrap="none" anchor="ctr"/>
          <a:lstStyle/>
          <a:p>
            <a:endParaRPr lang="en-US"/>
          </a:p>
        </p:txBody>
      </p:sp>
      <p:sp>
        <p:nvSpPr>
          <p:cNvPr id="52" name="CasellaDiTesto 51"/>
          <p:cNvSpPr txBox="1"/>
          <p:nvPr/>
        </p:nvSpPr>
        <p:spPr>
          <a:xfrm>
            <a:off x="515055" y="4961854"/>
            <a:ext cx="8178800" cy="803297"/>
          </a:xfrm>
          <a:prstGeom prst="rect">
            <a:avLst/>
          </a:prstGeom>
          <a:noFill/>
        </p:spPr>
        <p:txBody>
          <a:bodyPr wrap="square" rtlCol="0">
            <a:spAutoFit/>
          </a:bodyPr>
          <a:lstStyle/>
          <a:p>
            <a:pPr>
              <a:lnSpc>
                <a:spcPct val="130000"/>
              </a:lnSpc>
            </a:pPr>
            <a:r>
              <a:rPr lang="it-IT" sz="1200" smtClean="0">
                <a:latin typeface="Open Sans"/>
                <a:cs typeface="Open Sans"/>
              </a:rPr>
              <a:t>Praesent feugiat, dui ac vestibulum feugiat, lectus lectus finibus elit, non dictum tortor nibh ac tellus. Quisque ac sagittis ligula. v, cursus eu nunc. Suspendisse lorem leo, vestibulum ut nisl ac, bibendum luctus libero. Vestibulum sit amet ante mi. Vestibulum commodo nisi pretium aliquet.</a:t>
            </a:r>
            <a:endParaRPr lang="it-IT" sz="1200">
              <a:latin typeface="Open Sans"/>
              <a:cs typeface="Open Sans"/>
            </a:endParaRPr>
          </a:p>
        </p:txBody>
      </p:sp>
    </p:spTree>
    <p:extLst>
      <p:ext uri="{BB962C8B-B14F-4D97-AF65-F5344CB8AC3E}">
        <p14:creationId xmlns:p14="http://schemas.microsoft.com/office/powerpoint/2010/main" val="361025149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immagine 3" descr="team-13.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7778" r="27778"/>
          <a:stretch>
            <a:fillRect/>
          </a:stretch>
        </p:blipFill>
        <p:spPr/>
      </p:pic>
      <p:sp>
        <p:nvSpPr>
          <p:cNvPr id="3" name="Segnaposto numero diapositiva 2"/>
          <p:cNvSpPr>
            <a:spLocks noGrp="1"/>
          </p:cNvSpPr>
          <p:nvPr>
            <p:ph type="sldNum" sz="quarter" idx="14"/>
          </p:nvPr>
        </p:nvSpPr>
        <p:spPr/>
        <p:txBody>
          <a:bodyPr/>
          <a:lstStyle/>
          <a:p>
            <a:fld id="{B54EB534-DAED-1C4B-8A03-87862C883578}" type="slidenum">
              <a:rPr lang="it-IT" smtClean="0"/>
              <a:pPr/>
              <a:t>7</a:t>
            </a:fld>
            <a:endParaRPr lang="it-IT" dirty="0"/>
          </a:p>
        </p:txBody>
      </p:sp>
      <p:sp>
        <p:nvSpPr>
          <p:cNvPr id="5" name="Titolo 3"/>
          <p:cNvSpPr txBox="1">
            <a:spLocks/>
          </p:cNvSpPr>
          <p:nvPr/>
        </p:nvSpPr>
        <p:spPr>
          <a:xfrm>
            <a:off x="4886080" y="1825267"/>
            <a:ext cx="3807775" cy="430606"/>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200" spc="10" smtClean="0">
                <a:solidFill>
                  <a:srgbClr val="2E2D2F"/>
                </a:solidFill>
                <a:latin typeface="Montserrat SemiBold"/>
                <a:cs typeface="Montserrat SemiBold"/>
              </a:rPr>
              <a:t>NEW SEMINAR SPOTLIGHT</a:t>
            </a:r>
            <a:endParaRPr lang="it-IT" sz="1200" spc="10">
              <a:solidFill>
                <a:srgbClr val="2E2D2F"/>
              </a:solidFill>
              <a:latin typeface="Montserrat SemiBold"/>
              <a:cs typeface="Montserrat SemiBold"/>
            </a:endParaRPr>
          </a:p>
        </p:txBody>
      </p:sp>
      <p:sp>
        <p:nvSpPr>
          <p:cNvPr id="6" name="Rettangolo 5"/>
          <p:cNvSpPr/>
          <p:nvPr/>
        </p:nvSpPr>
        <p:spPr>
          <a:xfrm>
            <a:off x="7076044" y="1962997"/>
            <a:ext cx="1817067" cy="72000"/>
          </a:xfrm>
          <a:prstGeom prst="rect">
            <a:avLst/>
          </a:prstGeom>
          <a:solidFill>
            <a:srgbClr val="2E2D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7" name="Titolo 3"/>
          <p:cNvSpPr txBox="1">
            <a:spLocks/>
          </p:cNvSpPr>
          <p:nvPr/>
        </p:nvSpPr>
        <p:spPr>
          <a:xfrm>
            <a:off x="4886080" y="2183205"/>
            <a:ext cx="4111645" cy="391460"/>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pc="10" smtClean="0">
                <a:solidFill>
                  <a:srgbClr val="C78400"/>
                </a:solidFill>
                <a:latin typeface="Montserrat SemiBold"/>
                <a:cs typeface="Montserrat SemiBold"/>
              </a:rPr>
              <a:t>Business Success Management</a:t>
            </a:r>
            <a:endParaRPr lang="it-IT" sz="2000" spc="10">
              <a:solidFill>
                <a:srgbClr val="C78400"/>
              </a:solidFill>
              <a:latin typeface="Montserrat SemiBold"/>
              <a:cs typeface="Montserrat SemiBold"/>
            </a:endParaRPr>
          </a:p>
        </p:txBody>
      </p:sp>
      <p:sp>
        <p:nvSpPr>
          <p:cNvPr id="8" name="Rettangolo 7"/>
          <p:cNvSpPr/>
          <p:nvPr/>
        </p:nvSpPr>
        <p:spPr>
          <a:xfrm>
            <a:off x="4886080" y="2754354"/>
            <a:ext cx="4007031" cy="72000"/>
          </a:xfrm>
          <a:prstGeom prst="rect">
            <a:avLst/>
          </a:prstGeom>
          <a:solidFill>
            <a:srgbClr val="2E2D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p:nvSpPr>
        <p:spPr>
          <a:xfrm>
            <a:off x="5178434" y="2965613"/>
            <a:ext cx="3650106" cy="2277547"/>
          </a:xfrm>
          <a:prstGeom prst="rect">
            <a:avLst/>
          </a:prstGeom>
          <a:noFill/>
        </p:spPr>
        <p:txBody>
          <a:bodyPr wrap="square" rtlCol="0">
            <a:spAutoFit/>
          </a:bodyPr>
          <a:lstStyle/>
          <a:p>
            <a:pPr>
              <a:lnSpc>
                <a:spcPct val="200000"/>
              </a:lnSpc>
            </a:pPr>
            <a:r>
              <a:rPr lang="it-IT" sz="1200" spc="-40">
                <a:solidFill>
                  <a:srgbClr val="2E2D2F"/>
                </a:solidFill>
                <a:latin typeface="Open Sans"/>
                <a:cs typeface="Open Sans"/>
              </a:rPr>
              <a:t>Rapid planning method to focus on the results</a:t>
            </a:r>
          </a:p>
          <a:p>
            <a:pPr>
              <a:lnSpc>
                <a:spcPct val="200000"/>
              </a:lnSpc>
            </a:pPr>
            <a:r>
              <a:rPr lang="it-IT" sz="1200" spc="-40">
                <a:solidFill>
                  <a:srgbClr val="2E2D2F"/>
                </a:solidFill>
                <a:latin typeface="Open Sans"/>
                <a:cs typeface="Open Sans"/>
              </a:rPr>
              <a:t>Focus on your target and achieve your goals faster</a:t>
            </a:r>
          </a:p>
          <a:p>
            <a:pPr>
              <a:lnSpc>
                <a:spcPct val="200000"/>
              </a:lnSpc>
            </a:pPr>
            <a:r>
              <a:rPr lang="it-IT" sz="1200" spc="-40">
                <a:solidFill>
                  <a:srgbClr val="2E2D2F"/>
                </a:solidFill>
                <a:latin typeface="Open Sans"/>
                <a:cs typeface="Open Sans"/>
              </a:rPr>
              <a:t>Personal Manager to help you finding your gaps</a:t>
            </a:r>
          </a:p>
          <a:p>
            <a:pPr>
              <a:lnSpc>
                <a:spcPct val="200000"/>
              </a:lnSpc>
            </a:pPr>
            <a:r>
              <a:rPr lang="it-IT" sz="1200" spc="-40">
                <a:solidFill>
                  <a:srgbClr val="2E2D2F"/>
                </a:solidFill>
                <a:latin typeface="Open Sans"/>
                <a:cs typeface="Open Sans"/>
              </a:rPr>
              <a:t>Captivating seven days coaching system</a:t>
            </a:r>
          </a:p>
          <a:p>
            <a:pPr>
              <a:lnSpc>
                <a:spcPct val="200000"/>
              </a:lnSpc>
            </a:pPr>
            <a:r>
              <a:rPr lang="it-IT" sz="1200" spc="-40">
                <a:solidFill>
                  <a:srgbClr val="2E2D2F"/>
                </a:solidFill>
                <a:latin typeface="Open Sans"/>
                <a:cs typeface="Open Sans"/>
              </a:rPr>
              <a:t>Comprehensive package of tools</a:t>
            </a:r>
          </a:p>
          <a:p>
            <a:pPr>
              <a:lnSpc>
                <a:spcPct val="200000"/>
              </a:lnSpc>
            </a:pPr>
            <a:r>
              <a:rPr lang="it-IT" sz="1200" spc="-40">
                <a:solidFill>
                  <a:srgbClr val="2E2D2F"/>
                </a:solidFill>
                <a:latin typeface="Open Sans"/>
                <a:cs typeface="Open Sans"/>
              </a:rPr>
              <a:t>Exercises and examples</a:t>
            </a:r>
          </a:p>
        </p:txBody>
      </p:sp>
      <p:sp>
        <p:nvSpPr>
          <p:cNvPr id="10" name="Freeform 1"/>
          <p:cNvSpPr>
            <a:spLocks noChangeArrowheads="1"/>
          </p:cNvSpPr>
          <p:nvPr/>
        </p:nvSpPr>
        <p:spPr bwMode="auto">
          <a:xfrm>
            <a:off x="4886080" y="3198207"/>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
        <p:nvSpPr>
          <p:cNvPr id="11" name="Freeform 1"/>
          <p:cNvSpPr>
            <a:spLocks noChangeArrowheads="1"/>
          </p:cNvSpPr>
          <p:nvPr/>
        </p:nvSpPr>
        <p:spPr bwMode="auto">
          <a:xfrm>
            <a:off x="4886080" y="3556506"/>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
        <p:nvSpPr>
          <p:cNvPr id="12" name="Freeform 1"/>
          <p:cNvSpPr>
            <a:spLocks noChangeArrowheads="1"/>
          </p:cNvSpPr>
          <p:nvPr/>
        </p:nvSpPr>
        <p:spPr bwMode="auto">
          <a:xfrm>
            <a:off x="4886080" y="3914805"/>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
        <p:nvSpPr>
          <p:cNvPr id="13" name="Freeform 1"/>
          <p:cNvSpPr>
            <a:spLocks noChangeArrowheads="1"/>
          </p:cNvSpPr>
          <p:nvPr/>
        </p:nvSpPr>
        <p:spPr bwMode="auto">
          <a:xfrm>
            <a:off x="4886080" y="4289247"/>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
        <p:nvSpPr>
          <p:cNvPr id="14" name="Freeform 1"/>
          <p:cNvSpPr>
            <a:spLocks noChangeArrowheads="1"/>
          </p:cNvSpPr>
          <p:nvPr/>
        </p:nvSpPr>
        <p:spPr bwMode="auto">
          <a:xfrm>
            <a:off x="4886080" y="4663689"/>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
        <p:nvSpPr>
          <p:cNvPr id="15" name="Freeform 1"/>
          <p:cNvSpPr>
            <a:spLocks noChangeArrowheads="1"/>
          </p:cNvSpPr>
          <p:nvPr/>
        </p:nvSpPr>
        <p:spPr bwMode="auto">
          <a:xfrm>
            <a:off x="4886080" y="5038133"/>
            <a:ext cx="190044" cy="144885"/>
          </a:xfrm>
          <a:custGeom>
            <a:avLst/>
            <a:gdLst>
              <a:gd name="T0" fmla="*/ 145 w 446"/>
              <a:gd name="T1" fmla="*/ 266 h 340"/>
              <a:gd name="T2" fmla="*/ 39 w 446"/>
              <a:gd name="T3" fmla="*/ 160 h 340"/>
              <a:gd name="T4" fmla="*/ 0 w 446"/>
              <a:gd name="T5" fmla="*/ 194 h 340"/>
              <a:gd name="T6" fmla="*/ 145 w 446"/>
              <a:gd name="T7" fmla="*/ 339 h 340"/>
              <a:gd name="T8" fmla="*/ 445 w 446"/>
              <a:gd name="T9" fmla="*/ 34 h 340"/>
              <a:gd name="T10" fmla="*/ 411 w 446"/>
              <a:gd name="T11" fmla="*/ 0 h 340"/>
              <a:gd name="T12" fmla="*/ 145 w 446"/>
              <a:gd name="T13" fmla="*/ 266 h 340"/>
            </a:gdLst>
            <a:ahLst/>
            <a:cxnLst>
              <a:cxn ang="0">
                <a:pos x="T0" y="T1"/>
              </a:cxn>
              <a:cxn ang="0">
                <a:pos x="T2" y="T3"/>
              </a:cxn>
              <a:cxn ang="0">
                <a:pos x="T4" y="T5"/>
              </a:cxn>
              <a:cxn ang="0">
                <a:pos x="T6" y="T7"/>
              </a:cxn>
              <a:cxn ang="0">
                <a:pos x="T8" y="T9"/>
              </a:cxn>
              <a:cxn ang="0">
                <a:pos x="T10" y="T11"/>
              </a:cxn>
              <a:cxn ang="0">
                <a:pos x="T12" y="T13"/>
              </a:cxn>
            </a:cxnLst>
            <a:rect l="0" t="0" r="r" b="b"/>
            <a:pathLst>
              <a:path w="446" h="340">
                <a:moveTo>
                  <a:pt x="145" y="266"/>
                </a:moveTo>
                <a:lnTo>
                  <a:pt x="39" y="160"/>
                </a:lnTo>
                <a:lnTo>
                  <a:pt x="0" y="194"/>
                </a:lnTo>
                <a:lnTo>
                  <a:pt x="145" y="339"/>
                </a:lnTo>
                <a:lnTo>
                  <a:pt x="445" y="34"/>
                </a:lnTo>
                <a:lnTo>
                  <a:pt x="411" y="0"/>
                </a:lnTo>
                <a:lnTo>
                  <a:pt x="145" y="266"/>
                </a:lnTo>
              </a:path>
            </a:pathLst>
          </a:custGeom>
          <a:solidFill>
            <a:srgbClr val="C78400"/>
          </a:solidFill>
          <a:ln>
            <a:noFill/>
          </a:ln>
          <a:effectLst/>
        </p:spPr>
        <p:txBody>
          <a:bodyPr wrap="none" anchor="ctr"/>
          <a:lstStyle/>
          <a:p>
            <a:endParaRPr lang="en-US"/>
          </a:p>
        </p:txBody>
      </p:sp>
    </p:spTree>
    <p:extLst>
      <p:ext uri="{BB962C8B-B14F-4D97-AF65-F5344CB8AC3E}">
        <p14:creationId xmlns:p14="http://schemas.microsoft.com/office/powerpoint/2010/main" val="375552331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0" y="1"/>
            <a:ext cx="9144000" cy="1134180"/>
          </a:xfrm>
        </p:spPr>
        <p:txBody>
          <a:bodyPr anchor="ctr"/>
          <a:lstStyle/>
          <a:p>
            <a:r>
              <a:rPr lang="it-IT" spc="-150" smtClean="0">
                <a:solidFill>
                  <a:srgbClr val="1D1D1F"/>
                </a:solidFill>
                <a:latin typeface="Montserrat ExtraBold"/>
                <a:cs typeface="Montserrat ExtraBold"/>
              </a:rPr>
              <a:t>Some Info</a:t>
            </a:r>
            <a:endParaRPr lang="it-IT" spc="-150" dirty="0">
              <a:solidFill>
                <a:srgbClr val="1D1D1F"/>
              </a:solidFill>
              <a:latin typeface="Montserrat ExtraBold"/>
              <a:cs typeface="Montserrat ExtraBold"/>
            </a:endParaRPr>
          </a:p>
        </p:txBody>
      </p:sp>
      <p:sp>
        <p:nvSpPr>
          <p:cNvPr id="3" name="Sottotitolo 2"/>
          <p:cNvSpPr>
            <a:spLocks noGrp="1"/>
          </p:cNvSpPr>
          <p:nvPr>
            <p:ph type="subTitle" idx="1"/>
          </p:nvPr>
        </p:nvSpPr>
        <p:spPr>
          <a:xfrm>
            <a:off x="1997942" y="858230"/>
            <a:ext cx="5152112" cy="275951"/>
          </a:xfrm>
        </p:spPr>
        <p:txBody>
          <a:bodyPr anchor="t">
            <a:normAutofit fontScale="92500" lnSpcReduction="20000"/>
          </a:bodyPr>
          <a:lstStyle/>
          <a:p>
            <a:r>
              <a:rPr lang="it-IT" sz="1200" dirty="0" smtClean="0">
                <a:latin typeface="Open Sans"/>
                <a:cs typeface="Open Sans"/>
              </a:rPr>
              <a:t>Your </a:t>
            </a:r>
            <a:r>
              <a:rPr lang="it-IT" sz="1200" dirty="0" err="1" smtClean="0">
                <a:latin typeface="Open Sans"/>
                <a:cs typeface="Open Sans"/>
              </a:rPr>
              <a:t>great</a:t>
            </a:r>
            <a:r>
              <a:rPr lang="it-IT" sz="1200" dirty="0" smtClean="0">
                <a:latin typeface="Open Sans"/>
                <a:cs typeface="Open Sans"/>
              </a:rPr>
              <a:t> </a:t>
            </a:r>
            <a:r>
              <a:rPr lang="it-IT" sz="1200" dirty="0" err="1" smtClean="0">
                <a:latin typeface="Open Sans"/>
                <a:cs typeface="Open Sans"/>
              </a:rPr>
              <a:t>subtitle</a:t>
            </a:r>
            <a:r>
              <a:rPr lang="it-IT" sz="1200" dirty="0" smtClean="0">
                <a:latin typeface="Open Sans"/>
                <a:cs typeface="Open Sans"/>
              </a:rPr>
              <a:t> </a:t>
            </a:r>
            <a:r>
              <a:rPr lang="it-IT" sz="1200" dirty="0" err="1" smtClean="0">
                <a:latin typeface="Open Sans"/>
                <a:cs typeface="Open Sans"/>
              </a:rPr>
              <a:t>here</a:t>
            </a:r>
            <a:endParaRPr lang="it-IT" sz="1200" dirty="0">
              <a:latin typeface="Open Sans"/>
              <a:cs typeface="Open Sans"/>
            </a:endParaRPr>
          </a:p>
        </p:txBody>
      </p:sp>
      <p:sp>
        <p:nvSpPr>
          <p:cNvPr id="4" name="Segnaposto piè di pagina 3"/>
          <p:cNvSpPr>
            <a:spLocks noGrp="1"/>
          </p:cNvSpPr>
          <p:nvPr>
            <p:ph type="ftr" sz="quarter" idx="11"/>
          </p:nvPr>
        </p:nvSpPr>
        <p:spPr/>
        <p:txBody>
          <a:bodyPr/>
          <a:lstStyle/>
          <a:p>
            <a:pPr>
              <a:lnSpc>
                <a:spcPct val="130000"/>
              </a:lnSpc>
            </a:pPr>
            <a:r>
              <a:rPr lang="it-IT" sz="800" dirty="0" smtClean="0">
                <a:solidFill>
                  <a:srgbClr val="4678A1"/>
                </a:solidFill>
                <a:latin typeface="Open Sans"/>
                <a:cs typeface="Open Sans"/>
              </a:rPr>
              <a:t>www.companyname.com</a:t>
            </a:r>
            <a:br>
              <a:rPr lang="it-IT" sz="800" dirty="0" smtClean="0">
                <a:solidFill>
                  <a:srgbClr val="4678A1"/>
                </a:solidFill>
                <a:latin typeface="Open Sans"/>
                <a:cs typeface="Open Sans"/>
              </a:rPr>
            </a:br>
            <a:r>
              <a:rPr lang="it-IT" sz="700" dirty="0" smtClean="0">
                <a:solidFill>
                  <a:srgbClr val="1D1D1F"/>
                </a:solidFill>
                <a:latin typeface="Open Sans"/>
                <a:cs typeface="Open Sans"/>
              </a:rPr>
              <a:t>Copyright </a:t>
            </a:r>
            <a:r>
              <a:rPr lang="it-IT" sz="700" smtClean="0">
                <a:solidFill>
                  <a:srgbClr val="1D1D1F"/>
                </a:solidFill>
                <a:latin typeface="Open Sans"/>
                <a:cs typeface="Open Sans"/>
              </a:rPr>
              <a:t>2017 YourCompany.com</a:t>
            </a:r>
            <a:endParaRPr lang="it-IT" sz="800" dirty="0">
              <a:solidFill>
                <a:srgbClr val="1D1D1F"/>
              </a:solidFill>
              <a:latin typeface="Open Sans"/>
              <a:cs typeface="Open Sans"/>
            </a:endParaRPr>
          </a:p>
        </p:txBody>
      </p:sp>
      <p:sp>
        <p:nvSpPr>
          <p:cNvPr id="5" name="Segnaposto numero diapositiva 4"/>
          <p:cNvSpPr>
            <a:spLocks noGrp="1"/>
          </p:cNvSpPr>
          <p:nvPr>
            <p:ph type="sldNum" sz="quarter" idx="12"/>
          </p:nvPr>
        </p:nvSpPr>
        <p:spPr/>
        <p:txBody>
          <a:bodyPr/>
          <a:lstStyle/>
          <a:p>
            <a:fld id="{B54EB534-DAED-1C4B-8A03-87862C883578}" type="slidenum">
              <a:rPr lang="it-IT" smtClean="0"/>
              <a:t>8</a:t>
            </a:fld>
            <a:endParaRPr lang="it-IT" dirty="0"/>
          </a:p>
        </p:txBody>
      </p:sp>
      <p:sp>
        <p:nvSpPr>
          <p:cNvPr id="6" name="Rettangolo 5"/>
          <p:cNvSpPr/>
          <p:nvPr/>
        </p:nvSpPr>
        <p:spPr>
          <a:xfrm>
            <a:off x="4196341" y="1213065"/>
            <a:ext cx="741458" cy="112190"/>
          </a:xfrm>
          <a:prstGeom prst="rect">
            <a:avLst/>
          </a:prstGeom>
          <a:solidFill>
            <a:srgbClr val="C784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0" name="CasellaDiTesto 9"/>
          <p:cNvSpPr txBox="1"/>
          <p:nvPr/>
        </p:nvSpPr>
        <p:spPr>
          <a:xfrm>
            <a:off x="482600" y="4937954"/>
            <a:ext cx="8178800" cy="1043363"/>
          </a:xfrm>
          <a:prstGeom prst="rect">
            <a:avLst/>
          </a:prstGeom>
          <a:noFill/>
        </p:spPr>
        <p:txBody>
          <a:bodyPr wrap="square" rtlCol="0">
            <a:spAutoFit/>
          </a:bodyPr>
          <a:lstStyle/>
          <a:p>
            <a:pPr>
              <a:lnSpc>
                <a:spcPct val="130000"/>
              </a:lnSpc>
            </a:pPr>
            <a:r>
              <a:rPr lang="it-IT" sz="1200" smtClean="0">
                <a:latin typeface="Open Sans"/>
                <a:cs typeface="Open Sans"/>
              </a:rPr>
              <a:t>Lorem ipsum dolor sit amet, consectetur adipiscing elit. </a:t>
            </a:r>
            <a:r>
              <a:rPr lang="it-IT" sz="1200" b="1" smtClean="0">
                <a:latin typeface="Open Sans"/>
                <a:cs typeface="Open Sans"/>
              </a:rPr>
              <a:t>Ut metus nulla</a:t>
            </a:r>
            <a:r>
              <a:rPr lang="it-IT" sz="1200" smtClean="0">
                <a:latin typeface="Open Sans"/>
                <a:cs typeface="Open Sans"/>
              </a:rPr>
              <a:t>, mattis non aliquet a, aliquet vitae urna. Vivamus ut urna id nunc gravida malesuada. Curabitur purus urna, fringilla quis odio non, pulvinar condimentum nisi. Curabitur interdum urna nec augue bibendum, eget elementum massa lobortis. </a:t>
            </a:r>
            <a:r>
              <a:rPr lang="it-IT" sz="1200" b="1" smtClean="0">
                <a:latin typeface="Open Sans"/>
                <a:cs typeface="Open Sans"/>
              </a:rPr>
              <a:t>Suspendisse eu ex interdum </a:t>
            </a:r>
            <a:r>
              <a:rPr lang="it-IT" sz="1200" smtClean="0">
                <a:latin typeface="Open Sans"/>
                <a:cs typeface="Open Sans"/>
              </a:rPr>
              <a:t>ex porttitor placerat.</a:t>
            </a:r>
            <a:endParaRPr lang="it-IT" sz="1200">
              <a:latin typeface="Open Sans"/>
              <a:cs typeface="Open Sans"/>
            </a:endParaRPr>
          </a:p>
        </p:txBody>
      </p:sp>
      <p:graphicFrame>
        <p:nvGraphicFramePr>
          <p:cNvPr id="8" name="Chart 1"/>
          <p:cNvGraphicFramePr>
            <a:graphicFrameLocks/>
          </p:cNvGraphicFramePr>
          <p:nvPr>
            <p:extLst>
              <p:ext uri="{D42A27DB-BD31-4B8C-83A1-F6EECF244321}">
                <p14:modId xmlns:p14="http://schemas.microsoft.com/office/powerpoint/2010/main" val="703581936"/>
              </p:ext>
            </p:extLst>
          </p:nvPr>
        </p:nvGraphicFramePr>
        <p:xfrm>
          <a:off x="482600" y="1696009"/>
          <a:ext cx="8178799" cy="3095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3077293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Segnaposto immagine 12" descr="testimonial-9.jpg"/>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556" r="5556"/>
          <a:stretch>
            <a:fillRect/>
          </a:stretch>
        </p:blipFill>
        <p:spPr/>
      </p:pic>
      <p:sp>
        <p:nvSpPr>
          <p:cNvPr id="2" name="Segnaposto numero diapositiva 1"/>
          <p:cNvSpPr>
            <a:spLocks noGrp="1"/>
          </p:cNvSpPr>
          <p:nvPr>
            <p:ph type="sldNum" sz="quarter" idx="12"/>
          </p:nvPr>
        </p:nvSpPr>
        <p:spPr/>
        <p:txBody>
          <a:bodyPr/>
          <a:lstStyle/>
          <a:p>
            <a:fld id="{B54EB534-DAED-1C4B-8A03-87862C883578}" type="slidenum">
              <a:rPr lang="it-IT" smtClean="0"/>
              <a:pPr/>
              <a:t>9</a:t>
            </a:fld>
            <a:endParaRPr lang="it-IT" dirty="0"/>
          </a:p>
        </p:txBody>
      </p:sp>
      <p:sp>
        <p:nvSpPr>
          <p:cNvPr id="5" name="Rettangolo 4"/>
          <p:cNvSpPr/>
          <p:nvPr/>
        </p:nvSpPr>
        <p:spPr>
          <a:xfrm>
            <a:off x="0" y="0"/>
            <a:ext cx="4526312" cy="6858000"/>
          </a:xfrm>
          <a:prstGeom prst="rect">
            <a:avLst/>
          </a:prstGeom>
          <a:solidFill>
            <a:schemeClr val="tx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6" name="Titolo 3"/>
          <p:cNvSpPr txBox="1">
            <a:spLocks/>
          </p:cNvSpPr>
          <p:nvPr/>
        </p:nvSpPr>
        <p:spPr>
          <a:xfrm>
            <a:off x="276762" y="3114259"/>
            <a:ext cx="3983732" cy="430606"/>
          </a:xfrm>
          <a:prstGeom prst="rect">
            <a:avLst/>
          </a:prstGeom>
        </p:spPr>
        <p:txBody>
          <a:bodyP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pc="10" smtClean="0">
                <a:solidFill>
                  <a:schemeClr val="bg1"/>
                </a:solidFill>
                <a:latin typeface="Montserrat SemiBold"/>
                <a:cs typeface="Montserrat SemiBold"/>
              </a:rPr>
              <a:t>Testimonial</a:t>
            </a:r>
            <a:endParaRPr lang="it-IT" sz="2000" spc="10">
              <a:solidFill>
                <a:schemeClr val="bg1"/>
              </a:solidFill>
              <a:latin typeface="Montserrat SemiBold"/>
              <a:cs typeface="Montserrat SemiBold"/>
            </a:endParaRPr>
          </a:p>
        </p:txBody>
      </p:sp>
      <p:sp>
        <p:nvSpPr>
          <p:cNvPr id="7" name="Rettangolo 6"/>
          <p:cNvSpPr/>
          <p:nvPr/>
        </p:nvSpPr>
        <p:spPr>
          <a:xfrm>
            <a:off x="364113" y="3544865"/>
            <a:ext cx="3807774" cy="540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8" name="Titolo 3"/>
          <p:cNvSpPr txBox="1">
            <a:spLocks/>
          </p:cNvSpPr>
          <p:nvPr/>
        </p:nvSpPr>
        <p:spPr>
          <a:xfrm>
            <a:off x="364113" y="3755747"/>
            <a:ext cx="3983732" cy="1102680"/>
          </a:xfrm>
          <a:prstGeom prst="rect">
            <a:avLst/>
          </a:prstGeom>
        </p:spPr>
        <p:txBody>
          <a:bodyPr lIns="0"/>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2000" smtClean="0">
                <a:solidFill>
                  <a:schemeClr val="bg1"/>
                </a:solidFill>
                <a:latin typeface="Montserrat Medium Italic"/>
                <a:cs typeface="Montserrat Medium Italic"/>
              </a:rPr>
              <a:t>Lifecoach is ideal for a young audience, this is the right way to start your daily job.</a:t>
            </a:r>
            <a:endParaRPr lang="it-IT" sz="2000">
              <a:solidFill>
                <a:schemeClr val="bg1"/>
              </a:solidFill>
              <a:latin typeface="Montserrat Medium Italic"/>
              <a:cs typeface="Montserrat Medium Italic"/>
            </a:endParaRPr>
          </a:p>
          <a:p>
            <a:pPr algn="l"/>
            <a:endParaRPr lang="it-IT" sz="2000">
              <a:solidFill>
                <a:schemeClr val="bg1"/>
              </a:solidFill>
              <a:latin typeface="Montserrat Medium Italic"/>
              <a:cs typeface="Montserrat Medium Italic"/>
            </a:endParaRPr>
          </a:p>
        </p:txBody>
      </p:sp>
      <p:sp>
        <p:nvSpPr>
          <p:cNvPr id="9" name="Titolo 3"/>
          <p:cNvSpPr txBox="1">
            <a:spLocks/>
          </p:cNvSpPr>
          <p:nvPr/>
        </p:nvSpPr>
        <p:spPr>
          <a:xfrm>
            <a:off x="1136487" y="4854788"/>
            <a:ext cx="3035400" cy="327093"/>
          </a:xfrm>
          <a:prstGeom prst="rect">
            <a:avLst/>
          </a:prstGeom>
        </p:spPr>
        <p:txBody>
          <a:bodyPr/>
          <a:lstStyle>
            <a:lvl1pPr algn="ctr" defTabSz="457200" rtl="0" eaLnBrk="1" latinLnBrk="0" hangingPunct="1">
              <a:spcBef>
                <a:spcPct val="0"/>
              </a:spcBef>
              <a:buNone/>
              <a:defRPr sz="4400" b="0" i="0" kern="1200">
                <a:solidFill>
                  <a:schemeClr val="tx1"/>
                </a:solidFill>
                <a:latin typeface="Montserrat ExtraBold"/>
                <a:ea typeface="+mj-ea"/>
                <a:cs typeface="Montserrat ExtraBold"/>
              </a:defRPr>
            </a:lvl1pPr>
          </a:lstStyle>
          <a:p>
            <a:pPr algn="l"/>
            <a:r>
              <a:rPr lang="it-IT" sz="1400" smtClean="0">
                <a:solidFill>
                  <a:schemeClr val="bg1"/>
                </a:solidFill>
                <a:latin typeface="Montserrat Medium Italic"/>
                <a:cs typeface="Montserrat Medium Italic"/>
              </a:rPr>
              <a:t>Samantha Smith</a:t>
            </a:r>
            <a:endParaRPr lang="it-IT" sz="1400">
              <a:solidFill>
                <a:schemeClr val="bg1"/>
              </a:solidFill>
              <a:latin typeface="Montserrat Medium Italic"/>
              <a:cs typeface="Montserrat Medium Italic"/>
            </a:endParaRPr>
          </a:p>
        </p:txBody>
      </p:sp>
      <p:sp>
        <p:nvSpPr>
          <p:cNvPr id="10" name="Rettangolo 9"/>
          <p:cNvSpPr/>
          <p:nvPr/>
        </p:nvSpPr>
        <p:spPr>
          <a:xfrm>
            <a:off x="364113" y="4998890"/>
            <a:ext cx="674553" cy="288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31466089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Master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715</TotalTime>
  <Words>954</Words>
  <Application>Microsoft Macintosh PowerPoint</Application>
  <PresentationFormat>Presentazione su schermo (4:3)</PresentationFormat>
  <Paragraphs>116</Paragraphs>
  <Slides>15</Slides>
  <Notes>5</Notes>
  <HiddenSlides>0</HiddenSlides>
  <MMClips>0</MMClips>
  <ScaleCrop>false</ScaleCrop>
  <HeadingPairs>
    <vt:vector size="4" baseType="variant">
      <vt:variant>
        <vt:lpstr>Tema</vt:lpstr>
      </vt:variant>
      <vt:variant>
        <vt:i4>1</vt:i4>
      </vt:variant>
      <vt:variant>
        <vt:lpstr>Titoli diapositive</vt:lpstr>
      </vt:variant>
      <vt:variant>
        <vt:i4>15</vt:i4>
      </vt:variant>
    </vt:vector>
  </HeadingPairs>
  <TitlesOfParts>
    <vt:vector size="16" baseType="lpstr">
      <vt:lpstr>Master Slide</vt:lpstr>
      <vt:lpstr>RELEASE YOU FULL POTENTIAL</vt:lpstr>
      <vt:lpstr>Welcome!</vt:lpstr>
      <vt:lpstr>About Us</vt:lpstr>
      <vt:lpstr>Presentazione di PowerPoint</vt:lpstr>
      <vt:lpstr>Two columns</vt:lpstr>
      <vt:lpstr>Our Services</vt:lpstr>
      <vt:lpstr>Presentazione di PowerPoint</vt:lpstr>
      <vt:lpstr>Some Info</vt:lpstr>
      <vt:lpstr>Presentazione di PowerPoint</vt:lpstr>
      <vt:lpstr>Let’s start a new powerful life</vt:lpstr>
      <vt:lpstr>Key Points</vt:lpstr>
      <vt:lpstr>Presentazione di PowerPoint</vt:lpstr>
      <vt:lpstr>Our Team</vt:lpstr>
      <vt:lpstr>Presentazione di PowerPoint</vt:lpstr>
      <vt:lpstr>Presentazione di PowerPoint</vt:lpstr>
    </vt:vector>
  </TitlesOfParts>
  <Manager/>
  <Company>Themes2go</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Lifecoach PowerPoint Template</dc:title>
  <dc:subject/>
  <dc:creator>Themes2go</dc:creator>
  <cp:keywords/>
  <dc:description/>
  <cp:lastModifiedBy>Andrea Cinque</cp:lastModifiedBy>
  <cp:revision>47</cp:revision>
  <dcterms:created xsi:type="dcterms:W3CDTF">2017-09-04T12:12:06Z</dcterms:created>
  <dcterms:modified xsi:type="dcterms:W3CDTF">2017-09-06T13:34:19Z</dcterms:modified>
  <cp:category/>
</cp:coreProperties>
</file>